
<file path=[Content_Types].xml><?xml version="1.0" encoding="utf-8"?>
<Types xmlns="http://schemas.openxmlformats.org/package/2006/content-types">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2" r:id="rId7"/>
    <p:sldId id="263" r:id="rId8"/>
    <p:sldId id="264" r:id="rId9"/>
    <p:sldId id="265" r:id="rId10"/>
    <p:sldId id="266" r:id="rId11"/>
  </p:sldIdLst>
  <p:sldSz cx="13716000" cy="7708900"/>
  <p:notesSz cx="13716000" cy="77089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50" d="100"/>
          <a:sy n="50" d="100"/>
        </p:scale>
        <p:origin x="1020" y="176"/>
      </p:cViewPr>
      <p:guideLst>
        <p:guide orient="horz" pos="2880"/>
        <p:guide pos="2160"/>
      </p:guideLst>
    </p:cSldViewPr>
  </p:slid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028700" y="2389759"/>
            <a:ext cx="11658600" cy="1618869"/>
          </a:xfrm>
          <a:prstGeom prst="rect">
            <a:avLst/>
          </a:prstGeom>
        </p:spPr>
        <p:txBody>
          <a:bodyPr wrap="square" lIns="0" tIns="0" rIns="0" bIns="0">
            <a:spAutoFit/>
          </a:bodyPr>
          <a:lstStyle>
            <a:lvl1pPr>
              <a:defRPr sz="3350" b="1" i="0">
                <a:solidFill>
                  <a:srgbClr val="99B080"/>
                </a:solidFill>
                <a:latin typeface="Trebuchet MS"/>
                <a:cs typeface="Trebuchet MS"/>
              </a:defRPr>
            </a:lvl1pPr>
          </a:lstStyle>
          <a:p>
            <a:endParaRPr/>
          </a:p>
        </p:txBody>
      </p:sp>
      <p:sp>
        <p:nvSpPr>
          <p:cNvPr id="3" name="Holder 3"/>
          <p:cNvSpPr>
            <a:spLocks noGrp="1"/>
          </p:cNvSpPr>
          <p:nvPr>
            <p:ph type="subTitle" idx="4"/>
          </p:nvPr>
        </p:nvSpPr>
        <p:spPr>
          <a:xfrm>
            <a:off x="2057400" y="4316984"/>
            <a:ext cx="9601200" cy="1927225"/>
          </a:xfrm>
          <a:prstGeom prst="rect">
            <a:avLst/>
          </a:prstGeom>
        </p:spPr>
        <p:txBody>
          <a:bodyPr wrap="square" lIns="0" tIns="0" rIns="0" bIns="0">
            <a:spAutoFit/>
          </a:bodyPr>
          <a:lstStyle>
            <a:lvl1pPr>
              <a:defRPr sz="1350" b="0" i="0">
                <a:solidFill>
                  <a:srgbClr val="262626"/>
                </a:solidFill>
                <a:latin typeface="Verdana"/>
                <a:cs typeface="Verdan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621144" y="1545374"/>
            <a:ext cx="4917440" cy="5290820"/>
          </a:xfrm>
          <a:custGeom>
            <a:avLst/>
            <a:gdLst/>
            <a:ahLst/>
            <a:cxnLst/>
            <a:rect l="l" t="t" r="r" b="b"/>
            <a:pathLst>
              <a:path w="4917440" h="5290820">
                <a:moveTo>
                  <a:pt x="4386707" y="5207914"/>
                </a:moveTo>
                <a:lnTo>
                  <a:pt x="90576" y="497840"/>
                </a:lnTo>
                <a:lnTo>
                  <a:pt x="0" y="580453"/>
                </a:lnTo>
                <a:lnTo>
                  <a:pt x="4296130" y="5290528"/>
                </a:lnTo>
                <a:lnTo>
                  <a:pt x="4386707" y="5207914"/>
                </a:lnTo>
                <a:close/>
              </a:path>
              <a:path w="4917440" h="5290820">
                <a:moveTo>
                  <a:pt x="4917021" y="4710087"/>
                </a:moveTo>
                <a:lnTo>
                  <a:pt x="620903" y="0"/>
                </a:lnTo>
                <a:lnTo>
                  <a:pt x="530326" y="82613"/>
                </a:lnTo>
                <a:lnTo>
                  <a:pt x="4826457" y="4792700"/>
                </a:lnTo>
                <a:lnTo>
                  <a:pt x="4917021" y="4710087"/>
                </a:lnTo>
                <a:close/>
              </a:path>
            </a:pathLst>
          </a:custGeom>
          <a:solidFill>
            <a:srgbClr val="C7DEAF"/>
          </a:solidFill>
        </p:spPr>
        <p:txBody>
          <a:bodyPr wrap="square" lIns="0" tIns="0" rIns="0" bIns="0" rtlCol="0"/>
          <a:lstStyle/>
          <a:p>
            <a:endParaRPr/>
          </a:p>
        </p:txBody>
      </p:sp>
      <p:sp>
        <p:nvSpPr>
          <p:cNvPr id="17" name="bg object 17"/>
          <p:cNvSpPr/>
          <p:nvPr/>
        </p:nvSpPr>
        <p:spPr>
          <a:xfrm>
            <a:off x="361782" y="1227700"/>
            <a:ext cx="4387215" cy="4792980"/>
          </a:xfrm>
          <a:custGeom>
            <a:avLst/>
            <a:gdLst/>
            <a:ahLst/>
            <a:cxnLst/>
            <a:rect l="l" t="t" r="r" b="b"/>
            <a:pathLst>
              <a:path w="4387215" h="4792980">
                <a:moveTo>
                  <a:pt x="4386697" y="4710078"/>
                </a:moveTo>
                <a:lnTo>
                  <a:pt x="4296123" y="4792692"/>
                </a:lnTo>
                <a:lnTo>
                  <a:pt x="0" y="82613"/>
                </a:lnTo>
                <a:lnTo>
                  <a:pt x="90573" y="0"/>
                </a:lnTo>
                <a:lnTo>
                  <a:pt x="4386697" y="4710078"/>
                </a:lnTo>
                <a:close/>
              </a:path>
            </a:pathLst>
          </a:custGeom>
          <a:solidFill>
            <a:srgbClr val="99B080"/>
          </a:solidFill>
        </p:spPr>
        <p:txBody>
          <a:bodyPr wrap="square" lIns="0" tIns="0" rIns="0" bIns="0" rtlCol="0"/>
          <a:lstStyle/>
          <a:p>
            <a:endParaRPr/>
          </a:p>
        </p:txBody>
      </p:sp>
      <p:sp>
        <p:nvSpPr>
          <p:cNvPr id="18" name="bg object 18"/>
          <p:cNvSpPr/>
          <p:nvPr/>
        </p:nvSpPr>
        <p:spPr>
          <a:xfrm>
            <a:off x="564859" y="1818234"/>
            <a:ext cx="4646295" cy="4646295"/>
          </a:xfrm>
          <a:custGeom>
            <a:avLst/>
            <a:gdLst/>
            <a:ahLst/>
            <a:cxnLst/>
            <a:rect l="l" t="t" r="r" b="b"/>
            <a:pathLst>
              <a:path w="4646295" h="4646295">
                <a:moveTo>
                  <a:pt x="2351472" y="4645923"/>
                </a:moveTo>
                <a:lnTo>
                  <a:pt x="2237455" y="4644525"/>
                </a:lnTo>
                <a:lnTo>
                  <a:pt x="2123645" y="4637533"/>
                </a:lnTo>
                <a:lnTo>
                  <a:pt x="2010314" y="4624964"/>
                </a:lnTo>
                <a:lnTo>
                  <a:pt x="1897737" y="4606851"/>
                </a:lnTo>
                <a:lnTo>
                  <a:pt x="1786185" y="4583235"/>
                </a:lnTo>
                <a:lnTo>
                  <a:pt x="1675923" y="4554174"/>
                </a:lnTo>
                <a:lnTo>
                  <a:pt x="1567222" y="4519738"/>
                </a:lnTo>
                <a:lnTo>
                  <a:pt x="1460343" y="4480008"/>
                </a:lnTo>
                <a:lnTo>
                  <a:pt x="1355542" y="4435085"/>
                </a:lnTo>
                <a:lnTo>
                  <a:pt x="1253068" y="4385069"/>
                </a:lnTo>
                <a:lnTo>
                  <a:pt x="1153174" y="4330089"/>
                </a:lnTo>
                <a:lnTo>
                  <a:pt x="1056097" y="4270273"/>
                </a:lnTo>
                <a:lnTo>
                  <a:pt x="962074" y="4205765"/>
                </a:lnTo>
                <a:lnTo>
                  <a:pt x="871330" y="4136720"/>
                </a:lnTo>
                <a:lnTo>
                  <a:pt x="784083" y="4063308"/>
                </a:lnTo>
                <a:lnTo>
                  <a:pt x="700541" y="3985704"/>
                </a:lnTo>
                <a:lnTo>
                  <a:pt x="620906" y="3904090"/>
                </a:lnTo>
                <a:lnTo>
                  <a:pt x="545375" y="3818672"/>
                </a:lnTo>
                <a:lnTo>
                  <a:pt x="474127" y="3729649"/>
                </a:lnTo>
                <a:lnTo>
                  <a:pt x="407328" y="3637236"/>
                </a:lnTo>
                <a:lnTo>
                  <a:pt x="345149" y="3541658"/>
                </a:lnTo>
                <a:lnTo>
                  <a:pt x="287732" y="3443144"/>
                </a:lnTo>
                <a:lnTo>
                  <a:pt x="235218" y="3341929"/>
                </a:lnTo>
                <a:lnTo>
                  <a:pt x="187736" y="3238261"/>
                </a:lnTo>
                <a:lnTo>
                  <a:pt x="145395" y="3132388"/>
                </a:lnTo>
                <a:lnTo>
                  <a:pt x="108301" y="3024566"/>
                </a:lnTo>
                <a:lnTo>
                  <a:pt x="76542" y="2915052"/>
                </a:lnTo>
                <a:lnTo>
                  <a:pt x="50196" y="2804111"/>
                </a:lnTo>
                <a:lnTo>
                  <a:pt x="29326" y="2692013"/>
                </a:lnTo>
                <a:lnTo>
                  <a:pt x="13979" y="2579025"/>
                </a:lnTo>
                <a:lnTo>
                  <a:pt x="4198" y="2465420"/>
                </a:lnTo>
                <a:lnTo>
                  <a:pt x="0" y="2351472"/>
                </a:lnTo>
                <a:lnTo>
                  <a:pt x="1398" y="2237455"/>
                </a:lnTo>
                <a:lnTo>
                  <a:pt x="8390" y="2123645"/>
                </a:lnTo>
                <a:lnTo>
                  <a:pt x="20959" y="2010314"/>
                </a:lnTo>
                <a:lnTo>
                  <a:pt x="39071" y="1897737"/>
                </a:lnTo>
                <a:lnTo>
                  <a:pt x="62688" y="1786185"/>
                </a:lnTo>
                <a:lnTo>
                  <a:pt x="91748" y="1675923"/>
                </a:lnTo>
                <a:lnTo>
                  <a:pt x="126184" y="1567222"/>
                </a:lnTo>
                <a:lnTo>
                  <a:pt x="165914" y="1460343"/>
                </a:lnTo>
                <a:lnTo>
                  <a:pt x="210838" y="1355542"/>
                </a:lnTo>
                <a:lnTo>
                  <a:pt x="260854" y="1253068"/>
                </a:lnTo>
                <a:lnTo>
                  <a:pt x="315834" y="1153174"/>
                </a:lnTo>
                <a:lnTo>
                  <a:pt x="375650" y="1056097"/>
                </a:lnTo>
                <a:lnTo>
                  <a:pt x="440157" y="962074"/>
                </a:lnTo>
                <a:lnTo>
                  <a:pt x="509203" y="871330"/>
                </a:lnTo>
                <a:lnTo>
                  <a:pt x="582615" y="784083"/>
                </a:lnTo>
                <a:lnTo>
                  <a:pt x="660219" y="700541"/>
                </a:lnTo>
                <a:lnTo>
                  <a:pt x="741833" y="620906"/>
                </a:lnTo>
                <a:lnTo>
                  <a:pt x="827251" y="545375"/>
                </a:lnTo>
                <a:lnTo>
                  <a:pt x="916274" y="474127"/>
                </a:lnTo>
                <a:lnTo>
                  <a:pt x="1008687" y="407328"/>
                </a:lnTo>
                <a:lnTo>
                  <a:pt x="1104265" y="345149"/>
                </a:lnTo>
                <a:lnTo>
                  <a:pt x="1202779" y="287732"/>
                </a:lnTo>
                <a:lnTo>
                  <a:pt x="1303994" y="235218"/>
                </a:lnTo>
                <a:lnTo>
                  <a:pt x="1407662" y="187736"/>
                </a:lnTo>
                <a:lnTo>
                  <a:pt x="1513535" y="145395"/>
                </a:lnTo>
                <a:lnTo>
                  <a:pt x="1621357" y="108301"/>
                </a:lnTo>
                <a:lnTo>
                  <a:pt x="1730871" y="76542"/>
                </a:lnTo>
                <a:lnTo>
                  <a:pt x="1841812" y="50196"/>
                </a:lnTo>
                <a:lnTo>
                  <a:pt x="1953910" y="29326"/>
                </a:lnTo>
                <a:lnTo>
                  <a:pt x="2066898" y="13979"/>
                </a:lnTo>
                <a:lnTo>
                  <a:pt x="2180503" y="4198"/>
                </a:lnTo>
                <a:lnTo>
                  <a:pt x="2294451" y="0"/>
                </a:lnTo>
                <a:lnTo>
                  <a:pt x="2408468" y="1398"/>
                </a:lnTo>
                <a:lnTo>
                  <a:pt x="2522278" y="8390"/>
                </a:lnTo>
                <a:lnTo>
                  <a:pt x="2635609" y="20959"/>
                </a:lnTo>
                <a:lnTo>
                  <a:pt x="2748186" y="39071"/>
                </a:lnTo>
                <a:lnTo>
                  <a:pt x="2859738" y="62688"/>
                </a:lnTo>
                <a:lnTo>
                  <a:pt x="2970000" y="91748"/>
                </a:lnTo>
                <a:lnTo>
                  <a:pt x="3078701" y="126184"/>
                </a:lnTo>
                <a:lnTo>
                  <a:pt x="3185580" y="165914"/>
                </a:lnTo>
                <a:lnTo>
                  <a:pt x="3290381" y="210838"/>
                </a:lnTo>
                <a:lnTo>
                  <a:pt x="3392855" y="260854"/>
                </a:lnTo>
                <a:lnTo>
                  <a:pt x="3492749" y="315834"/>
                </a:lnTo>
                <a:lnTo>
                  <a:pt x="3589825" y="375650"/>
                </a:lnTo>
                <a:lnTo>
                  <a:pt x="3683849" y="440157"/>
                </a:lnTo>
                <a:lnTo>
                  <a:pt x="3774593" y="509203"/>
                </a:lnTo>
                <a:lnTo>
                  <a:pt x="3861840" y="582615"/>
                </a:lnTo>
                <a:lnTo>
                  <a:pt x="3945382" y="660219"/>
                </a:lnTo>
                <a:lnTo>
                  <a:pt x="4025017" y="741833"/>
                </a:lnTo>
                <a:lnTo>
                  <a:pt x="4100548" y="827251"/>
                </a:lnTo>
                <a:lnTo>
                  <a:pt x="4171796" y="916274"/>
                </a:lnTo>
                <a:lnTo>
                  <a:pt x="4238595" y="1008687"/>
                </a:lnTo>
                <a:lnTo>
                  <a:pt x="4300774" y="1104265"/>
                </a:lnTo>
                <a:lnTo>
                  <a:pt x="4358191" y="1202779"/>
                </a:lnTo>
                <a:lnTo>
                  <a:pt x="4410705" y="1303994"/>
                </a:lnTo>
                <a:lnTo>
                  <a:pt x="4458186" y="1407662"/>
                </a:lnTo>
                <a:lnTo>
                  <a:pt x="4500527" y="1513535"/>
                </a:lnTo>
                <a:lnTo>
                  <a:pt x="4537622" y="1621357"/>
                </a:lnTo>
                <a:lnTo>
                  <a:pt x="4569381" y="1730871"/>
                </a:lnTo>
                <a:lnTo>
                  <a:pt x="4595727" y="1841812"/>
                </a:lnTo>
                <a:lnTo>
                  <a:pt x="4616597" y="1953910"/>
                </a:lnTo>
                <a:lnTo>
                  <a:pt x="4631944" y="2066898"/>
                </a:lnTo>
                <a:lnTo>
                  <a:pt x="4641725" y="2180503"/>
                </a:lnTo>
                <a:lnTo>
                  <a:pt x="4645923" y="2294451"/>
                </a:lnTo>
                <a:lnTo>
                  <a:pt x="4646098" y="2322961"/>
                </a:lnTo>
                <a:lnTo>
                  <a:pt x="4643299" y="2436952"/>
                </a:lnTo>
                <a:lnTo>
                  <a:pt x="4634914" y="2550669"/>
                </a:lnTo>
                <a:lnTo>
                  <a:pt x="4620952" y="2663836"/>
                </a:lnTo>
                <a:lnTo>
                  <a:pt x="4601461" y="2776183"/>
                </a:lnTo>
                <a:lnTo>
                  <a:pt x="4576478" y="2887437"/>
                </a:lnTo>
                <a:lnTo>
                  <a:pt x="4546065" y="2997334"/>
                </a:lnTo>
                <a:lnTo>
                  <a:pt x="4510298" y="3105605"/>
                </a:lnTo>
                <a:lnTo>
                  <a:pt x="4469259" y="3211987"/>
                </a:lnTo>
                <a:lnTo>
                  <a:pt x="4423054" y="3316229"/>
                </a:lnTo>
                <a:lnTo>
                  <a:pt x="4371783" y="3418082"/>
                </a:lnTo>
                <a:lnTo>
                  <a:pt x="4315582" y="3517294"/>
                </a:lnTo>
                <a:lnTo>
                  <a:pt x="4254579" y="3613628"/>
                </a:lnTo>
                <a:lnTo>
                  <a:pt x="4188920" y="3706853"/>
                </a:lnTo>
                <a:lnTo>
                  <a:pt x="4118768" y="3796743"/>
                </a:lnTo>
                <a:lnTo>
                  <a:pt x="4044292" y="3883082"/>
                </a:lnTo>
                <a:lnTo>
                  <a:pt x="3985704" y="3945382"/>
                </a:lnTo>
                <a:lnTo>
                  <a:pt x="3904090" y="4025017"/>
                </a:lnTo>
                <a:lnTo>
                  <a:pt x="3818672" y="4100548"/>
                </a:lnTo>
                <a:lnTo>
                  <a:pt x="3729649" y="4171796"/>
                </a:lnTo>
                <a:lnTo>
                  <a:pt x="3637236" y="4238595"/>
                </a:lnTo>
                <a:lnTo>
                  <a:pt x="3541658" y="4300774"/>
                </a:lnTo>
                <a:lnTo>
                  <a:pt x="3443144" y="4358191"/>
                </a:lnTo>
                <a:lnTo>
                  <a:pt x="3341929" y="4410705"/>
                </a:lnTo>
                <a:lnTo>
                  <a:pt x="3238261" y="4458186"/>
                </a:lnTo>
                <a:lnTo>
                  <a:pt x="3132388" y="4500527"/>
                </a:lnTo>
                <a:lnTo>
                  <a:pt x="3024566" y="4537622"/>
                </a:lnTo>
                <a:lnTo>
                  <a:pt x="2915052" y="4569381"/>
                </a:lnTo>
                <a:lnTo>
                  <a:pt x="2804111" y="4595727"/>
                </a:lnTo>
                <a:lnTo>
                  <a:pt x="2692013" y="4616597"/>
                </a:lnTo>
                <a:lnTo>
                  <a:pt x="2579025" y="4631944"/>
                </a:lnTo>
                <a:lnTo>
                  <a:pt x="2465420" y="4641725"/>
                </a:lnTo>
                <a:lnTo>
                  <a:pt x="2351472" y="4645923"/>
                </a:lnTo>
                <a:close/>
              </a:path>
            </a:pathLst>
          </a:custGeom>
          <a:solidFill>
            <a:srgbClr val="C7DEAF"/>
          </a:solidFill>
        </p:spPr>
        <p:txBody>
          <a:bodyPr wrap="square" lIns="0" tIns="0" rIns="0" bIns="0" rtlCol="0"/>
          <a:lstStyle/>
          <a:p>
            <a:endParaRPr/>
          </a:p>
        </p:txBody>
      </p:sp>
      <p:sp>
        <p:nvSpPr>
          <p:cNvPr id="19" name="bg object 19"/>
          <p:cNvSpPr/>
          <p:nvPr/>
        </p:nvSpPr>
        <p:spPr>
          <a:xfrm>
            <a:off x="2841933" y="0"/>
            <a:ext cx="9456420" cy="4133215"/>
          </a:xfrm>
          <a:custGeom>
            <a:avLst/>
            <a:gdLst/>
            <a:ahLst/>
            <a:cxnLst/>
            <a:rect l="l" t="t" r="r" b="b"/>
            <a:pathLst>
              <a:path w="9456420" h="4133215">
                <a:moveTo>
                  <a:pt x="9455821" y="4132924"/>
                </a:moveTo>
                <a:lnTo>
                  <a:pt x="0" y="4132924"/>
                </a:lnTo>
                <a:lnTo>
                  <a:pt x="0" y="0"/>
                </a:lnTo>
                <a:lnTo>
                  <a:pt x="9455821" y="0"/>
                </a:lnTo>
                <a:lnTo>
                  <a:pt x="9455821" y="4132924"/>
                </a:lnTo>
                <a:close/>
              </a:path>
            </a:pathLst>
          </a:custGeom>
          <a:solidFill>
            <a:srgbClr val="FFFFFF"/>
          </a:solidFill>
        </p:spPr>
        <p:txBody>
          <a:bodyPr wrap="square" lIns="0" tIns="0" rIns="0" bIns="0" rtlCol="0"/>
          <a:lstStyle/>
          <a:p>
            <a:endParaRPr/>
          </a:p>
        </p:txBody>
      </p:sp>
      <p:sp>
        <p:nvSpPr>
          <p:cNvPr id="20" name="bg object 20"/>
          <p:cNvSpPr/>
          <p:nvPr/>
        </p:nvSpPr>
        <p:spPr>
          <a:xfrm>
            <a:off x="2810929" y="67665"/>
            <a:ext cx="1845945" cy="633730"/>
          </a:xfrm>
          <a:custGeom>
            <a:avLst/>
            <a:gdLst/>
            <a:ahLst/>
            <a:cxnLst/>
            <a:rect l="l" t="t" r="r" b="b"/>
            <a:pathLst>
              <a:path w="1845945" h="633730">
                <a:moveTo>
                  <a:pt x="153631" y="547281"/>
                </a:moveTo>
                <a:lnTo>
                  <a:pt x="86423" y="547281"/>
                </a:lnTo>
                <a:lnTo>
                  <a:pt x="86423" y="480072"/>
                </a:lnTo>
                <a:lnTo>
                  <a:pt x="67233" y="480072"/>
                </a:lnTo>
                <a:lnTo>
                  <a:pt x="67233" y="547281"/>
                </a:lnTo>
                <a:lnTo>
                  <a:pt x="0" y="547281"/>
                </a:lnTo>
                <a:lnTo>
                  <a:pt x="0" y="566483"/>
                </a:lnTo>
                <a:lnTo>
                  <a:pt x="67233" y="566483"/>
                </a:lnTo>
                <a:lnTo>
                  <a:pt x="67233" y="633704"/>
                </a:lnTo>
                <a:lnTo>
                  <a:pt x="86423" y="633704"/>
                </a:lnTo>
                <a:lnTo>
                  <a:pt x="86423" y="566483"/>
                </a:lnTo>
                <a:lnTo>
                  <a:pt x="153631" y="566483"/>
                </a:lnTo>
                <a:lnTo>
                  <a:pt x="153631" y="547281"/>
                </a:lnTo>
                <a:close/>
              </a:path>
              <a:path w="1845945" h="633730">
                <a:moveTo>
                  <a:pt x="153631" y="307251"/>
                </a:moveTo>
                <a:lnTo>
                  <a:pt x="86423" y="307251"/>
                </a:lnTo>
                <a:lnTo>
                  <a:pt x="86423" y="240030"/>
                </a:lnTo>
                <a:lnTo>
                  <a:pt x="67233" y="240030"/>
                </a:lnTo>
                <a:lnTo>
                  <a:pt x="67233" y="307251"/>
                </a:lnTo>
                <a:lnTo>
                  <a:pt x="0" y="307251"/>
                </a:lnTo>
                <a:lnTo>
                  <a:pt x="0" y="326453"/>
                </a:lnTo>
                <a:lnTo>
                  <a:pt x="67233" y="326453"/>
                </a:lnTo>
                <a:lnTo>
                  <a:pt x="67233" y="393661"/>
                </a:lnTo>
                <a:lnTo>
                  <a:pt x="86423" y="393661"/>
                </a:lnTo>
                <a:lnTo>
                  <a:pt x="86423" y="326453"/>
                </a:lnTo>
                <a:lnTo>
                  <a:pt x="153631" y="326453"/>
                </a:lnTo>
                <a:lnTo>
                  <a:pt x="153631" y="307251"/>
                </a:lnTo>
                <a:close/>
              </a:path>
              <a:path w="1845945" h="633730">
                <a:moveTo>
                  <a:pt x="153631" y="67208"/>
                </a:moveTo>
                <a:lnTo>
                  <a:pt x="86423" y="67208"/>
                </a:lnTo>
                <a:lnTo>
                  <a:pt x="86423" y="0"/>
                </a:lnTo>
                <a:lnTo>
                  <a:pt x="67233" y="0"/>
                </a:lnTo>
                <a:lnTo>
                  <a:pt x="67233" y="67208"/>
                </a:lnTo>
                <a:lnTo>
                  <a:pt x="0" y="67208"/>
                </a:lnTo>
                <a:lnTo>
                  <a:pt x="0" y="86410"/>
                </a:lnTo>
                <a:lnTo>
                  <a:pt x="67233" y="86410"/>
                </a:lnTo>
                <a:lnTo>
                  <a:pt x="67233" y="153631"/>
                </a:lnTo>
                <a:lnTo>
                  <a:pt x="86423" y="153631"/>
                </a:lnTo>
                <a:lnTo>
                  <a:pt x="86423" y="86410"/>
                </a:lnTo>
                <a:lnTo>
                  <a:pt x="153631" y="86410"/>
                </a:lnTo>
                <a:lnTo>
                  <a:pt x="153631" y="67208"/>
                </a:lnTo>
                <a:close/>
              </a:path>
              <a:path w="1845945" h="633730">
                <a:moveTo>
                  <a:pt x="386143" y="547281"/>
                </a:moveTo>
                <a:lnTo>
                  <a:pt x="318935" y="547281"/>
                </a:lnTo>
                <a:lnTo>
                  <a:pt x="318935" y="480072"/>
                </a:lnTo>
                <a:lnTo>
                  <a:pt x="299732" y="480072"/>
                </a:lnTo>
                <a:lnTo>
                  <a:pt x="299732" y="547281"/>
                </a:lnTo>
                <a:lnTo>
                  <a:pt x="232524" y="547281"/>
                </a:lnTo>
                <a:lnTo>
                  <a:pt x="232524" y="566483"/>
                </a:lnTo>
                <a:lnTo>
                  <a:pt x="299732" y="566483"/>
                </a:lnTo>
                <a:lnTo>
                  <a:pt x="299732" y="633704"/>
                </a:lnTo>
                <a:lnTo>
                  <a:pt x="318935" y="633704"/>
                </a:lnTo>
                <a:lnTo>
                  <a:pt x="318935" y="566483"/>
                </a:lnTo>
                <a:lnTo>
                  <a:pt x="386143" y="566483"/>
                </a:lnTo>
                <a:lnTo>
                  <a:pt x="386143" y="547281"/>
                </a:lnTo>
                <a:close/>
              </a:path>
              <a:path w="1845945" h="633730">
                <a:moveTo>
                  <a:pt x="386143" y="307251"/>
                </a:moveTo>
                <a:lnTo>
                  <a:pt x="318935" y="307251"/>
                </a:lnTo>
                <a:lnTo>
                  <a:pt x="318935" y="240030"/>
                </a:lnTo>
                <a:lnTo>
                  <a:pt x="299732" y="240030"/>
                </a:lnTo>
                <a:lnTo>
                  <a:pt x="299732" y="307251"/>
                </a:lnTo>
                <a:lnTo>
                  <a:pt x="232524" y="307251"/>
                </a:lnTo>
                <a:lnTo>
                  <a:pt x="232524" y="326453"/>
                </a:lnTo>
                <a:lnTo>
                  <a:pt x="299732" y="326453"/>
                </a:lnTo>
                <a:lnTo>
                  <a:pt x="299732" y="393661"/>
                </a:lnTo>
                <a:lnTo>
                  <a:pt x="318935" y="393661"/>
                </a:lnTo>
                <a:lnTo>
                  <a:pt x="318935" y="326453"/>
                </a:lnTo>
                <a:lnTo>
                  <a:pt x="386143" y="326453"/>
                </a:lnTo>
                <a:lnTo>
                  <a:pt x="386143" y="307251"/>
                </a:lnTo>
                <a:close/>
              </a:path>
              <a:path w="1845945" h="633730">
                <a:moveTo>
                  <a:pt x="386143" y="67208"/>
                </a:moveTo>
                <a:lnTo>
                  <a:pt x="318935" y="67208"/>
                </a:lnTo>
                <a:lnTo>
                  <a:pt x="318935" y="0"/>
                </a:lnTo>
                <a:lnTo>
                  <a:pt x="299732" y="0"/>
                </a:lnTo>
                <a:lnTo>
                  <a:pt x="299732" y="67208"/>
                </a:lnTo>
                <a:lnTo>
                  <a:pt x="232524" y="67208"/>
                </a:lnTo>
                <a:lnTo>
                  <a:pt x="232524" y="86410"/>
                </a:lnTo>
                <a:lnTo>
                  <a:pt x="299732" y="86410"/>
                </a:lnTo>
                <a:lnTo>
                  <a:pt x="299732" y="153631"/>
                </a:lnTo>
                <a:lnTo>
                  <a:pt x="318935" y="153631"/>
                </a:lnTo>
                <a:lnTo>
                  <a:pt x="318935" y="86410"/>
                </a:lnTo>
                <a:lnTo>
                  <a:pt x="386143" y="86410"/>
                </a:lnTo>
                <a:lnTo>
                  <a:pt x="386143" y="67208"/>
                </a:lnTo>
                <a:close/>
              </a:path>
              <a:path w="1845945" h="633730">
                <a:moveTo>
                  <a:pt x="640232" y="547281"/>
                </a:moveTo>
                <a:lnTo>
                  <a:pt x="573011" y="547281"/>
                </a:lnTo>
                <a:lnTo>
                  <a:pt x="573011" y="480072"/>
                </a:lnTo>
                <a:lnTo>
                  <a:pt x="553808" y="480072"/>
                </a:lnTo>
                <a:lnTo>
                  <a:pt x="553808" y="547281"/>
                </a:lnTo>
                <a:lnTo>
                  <a:pt x="486600" y="547281"/>
                </a:lnTo>
                <a:lnTo>
                  <a:pt x="486600" y="566483"/>
                </a:lnTo>
                <a:lnTo>
                  <a:pt x="553808" y="566483"/>
                </a:lnTo>
                <a:lnTo>
                  <a:pt x="553808" y="633704"/>
                </a:lnTo>
                <a:lnTo>
                  <a:pt x="573011" y="633704"/>
                </a:lnTo>
                <a:lnTo>
                  <a:pt x="573011" y="566483"/>
                </a:lnTo>
                <a:lnTo>
                  <a:pt x="640232" y="566483"/>
                </a:lnTo>
                <a:lnTo>
                  <a:pt x="640232" y="547281"/>
                </a:lnTo>
                <a:close/>
              </a:path>
              <a:path w="1845945" h="633730">
                <a:moveTo>
                  <a:pt x="640232" y="307251"/>
                </a:moveTo>
                <a:lnTo>
                  <a:pt x="573011" y="307251"/>
                </a:lnTo>
                <a:lnTo>
                  <a:pt x="573011" y="240030"/>
                </a:lnTo>
                <a:lnTo>
                  <a:pt x="553808" y="240030"/>
                </a:lnTo>
                <a:lnTo>
                  <a:pt x="553808" y="307251"/>
                </a:lnTo>
                <a:lnTo>
                  <a:pt x="486600" y="307251"/>
                </a:lnTo>
                <a:lnTo>
                  <a:pt x="486600" y="326453"/>
                </a:lnTo>
                <a:lnTo>
                  <a:pt x="553808" y="326453"/>
                </a:lnTo>
                <a:lnTo>
                  <a:pt x="553808" y="393661"/>
                </a:lnTo>
                <a:lnTo>
                  <a:pt x="573011" y="393661"/>
                </a:lnTo>
                <a:lnTo>
                  <a:pt x="573011" y="326453"/>
                </a:lnTo>
                <a:lnTo>
                  <a:pt x="640232" y="326453"/>
                </a:lnTo>
                <a:lnTo>
                  <a:pt x="640232" y="307251"/>
                </a:lnTo>
                <a:close/>
              </a:path>
              <a:path w="1845945" h="633730">
                <a:moveTo>
                  <a:pt x="640232" y="67208"/>
                </a:moveTo>
                <a:lnTo>
                  <a:pt x="573011" y="67208"/>
                </a:lnTo>
                <a:lnTo>
                  <a:pt x="573011" y="0"/>
                </a:lnTo>
                <a:lnTo>
                  <a:pt x="553808" y="0"/>
                </a:lnTo>
                <a:lnTo>
                  <a:pt x="553808" y="67208"/>
                </a:lnTo>
                <a:lnTo>
                  <a:pt x="486600" y="67208"/>
                </a:lnTo>
                <a:lnTo>
                  <a:pt x="486600" y="86410"/>
                </a:lnTo>
                <a:lnTo>
                  <a:pt x="553808" y="86410"/>
                </a:lnTo>
                <a:lnTo>
                  <a:pt x="553808" y="153631"/>
                </a:lnTo>
                <a:lnTo>
                  <a:pt x="573011" y="153631"/>
                </a:lnTo>
                <a:lnTo>
                  <a:pt x="573011" y="86410"/>
                </a:lnTo>
                <a:lnTo>
                  <a:pt x="640232" y="86410"/>
                </a:lnTo>
                <a:lnTo>
                  <a:pt x="640232" y="67208"/>
                </a:lnTo>
                <a:close/>
              </a:path>
              <a:path w="1845945" h="633730">
                <a:moveTo>
                  <a:pt x="872731" y="547281"/>
                </a:moveTo>
                <a:lnTo>
                  <a:pt x="805510" y="547281"/>
                </a:lnTo>
                <a:lnTo>
                  <a:pt x="805510" y="480072"/>
                </a:lnTo>
                <a:lnTo>
                  <a:pt x="786320" y="480072"/>
                </a:lnTo>
                <a:lnTo>
                  <a:pt x="786320" y="547281"/>
                </a:lnTo>
                <a:lnTo>
                  <a:pt x="719099" y="547281"/>
                </a:lnTo>
                <a:lnTo>
                  <a:pt x="719099" y="566483"/>
                </a:lnTo>
                <a:lnTo>
                  <a:pt x="786320" y="566483"/>
                </a:lnTo>
                <a:lnTo>
                  <a:pt x="786320" y="633704"/>
                </a:lnTo>
                <a:lnTo>
                  <a:pt x="805510" y="633704"/>
                </a:lnTo>
                <a:lnTo>
                  <a:pt x="805510" y="566483"/>
                </a:lnTo>
                <a:lnTo>
                  <a:pt x="872731" y="566483"/>
                </a:lnTo>
                <a:lnTo>
                  <a:pt x="872731" y="547281"/>
                </a:lnTo>
                <a:close/>
              </a:path>
              <a:path w="1845945" h="633730">
                <a:moveTo>
                  <a:pt x="872731" y="307251"/>
                </a:moveTo>
                <a:lnTo>
                  <a:pt x="805510" y="307251"/>
                </a:lnTo>
                <a:lnTo>
                  <a:pt x="805510" y="240030"/>
                </a:lnTo>
                <a:lnTo>
                  <a:pt x="786320" y="240030"/>
                </a:lnTo>
                <a:lnTo>
                  <a:pt x="786320" y="307251"/>
                </a:lnTo>
                <a:lnTo>
                  <a:pt x="719099" y="307251"/>
                </a:lnTo>
                <a:lnTo>
                  <a:pt x="719099" y="326453"/>
                </a:lnTo>
                <a:lnTo>
                  <a:pt x="786320" y="326453"/>
                </a:lnTo>
                <a:lnTo>
                  <a:pt x="786320" y="393661"/>
                </a:lnTo>
                <a:lnTo>
                  <a:pt x="805510" y="393661"/>
                </a:lnTo>
                <a:lnTo>
                  <a:pt x="805510" y="326453"/>
                </a:lnTo>
                <a:lnTo>
                  <a:pt x="872731" y="326453"/>
                </a:lnTo>
                <a:lnTo>
                  <a:pt x="872731" y="307251"/>
                </a:lnTo>
                <a:close/>
              </a:path>
              <a:path w="1845945" h="633730">
                <a:moveTo>
                  <a:pt x="872731" y="67208"/>
                </a:moveTo>
                <a:lnTo>
                  <a:pt x="805510" y="67208"/>
                </a:lnTo>
                <a:lnTo>
                  <a:pt x="805510" y="0"/>
                </a:lnTo>
                <a:lnTo>
                  <a:pt x="786320" y="0"/>
                </a:lnTo>
                <a:lnTo>
                  <a:pt x="786320" y="67208"/>
                </a:lnTo>
                <a:lnTo>
                  <a:pt x="719099" y="67208"/>
                </a:lnTo>
                <a:lnTo>
                  <a:pt x="719099" y="86410"/>
                </a:lnTo>
                <a:lnTo>
                  <a:pt x="786320" y="86410"/>
                </a:lnTo>
                <a:lnTo>
                  <a:pt x="786320" y="153631"/>
                </a:lnTo>
                <a:lnTo>
                  <a:pt x="805510" y="153631"/>
                </a:lnTo>
                <a:lnTo>
                  <a:pt x="805510" y="86410"/>
                </a:lnTo>
                <a:lnTo>
                  <a:pt x="872731" y="86410"/>
                </a:lnTo>
                <a:lnTo>
                  <a:pt x="872731" y="67208"/>
                </a:lnTo>
                <a:close/>
              </a:path>
              <a:path w="1845945" h="633730">
                <a:moveTo>
                  <a:pt x="1126845" y="547281"/>
                </a:moveTo>
                <a:lnTo>
                  <a:pt x="1059624" y="547281"/>
                </a:lnTo>
                <a:lnTo>
                  <a:pt x="1059624" y="480072"/>
                </a:lnTo>
                <a:lnTo>
                  <a:pt x="1040422" y="480072"/>
                </a:lnTo>
                <a:lnTo>
                  <a:pt x="1040422" y="547281"/>
                </a:lnTo>
                <a:lnTo>
                  <a:pt x="973213" y="547281"/>
                </a:lnTo>
                <a:lnTo>
                  <a:pt x="973213" y="566483"/>
                </a:lnTo>
                <a:lnTo>
                  <a:pt x="1040422" y="566483"/>
                </a:lnTo>
                <a:lnTo>
                  <a:pt x="1040422" y="633704"/>
                </a:lnTo>
                <a:lnTo>
                  <a:pt x="1059624" y="633704"/>
                </a:lnTo>
                <a:lnTo>
                  <a:pt x="1059624" y="566483"/>
                </a:lnTo>
                <a:lnTo>
                  <a:pt x="1126845" y="566483"/>
                </a:lnTo>
                <a:lnTo>
                  <a:pt x="1126845" y="547281"/>
                </a:lnTo>
                <a:close/>
              </a:path>
              <a:path w="1845945" h="633730">
                <a:moveTo>
                  <a:pt x="1126845" y="307251"/>
                </a:moveTo>
                <a:lnTo>
                  <a:pt x="1059624" y="307251"/>
                </a:lnTo>
                <a:lnTo>
                  <a:pt x="1059624" y="240030"/>
                </a:lnTo>
                <a:lnTo>
                  <a:pt x="1040422" y="240030"/>
                </a:lnTo>
                <a:lnTo>
                  <a:pt x="1040422" y="307251"/>
                </a:lnTo>
                <a:lnTo>
                  <a:pt x="973213" y="307251"/>
                </a:lnTo>
                <a:lnTo>
                  <a:pt x="973213" y="326453"/>
                </a:lnTo>
                <a:lnTo>
                  <a:pt x="1040422" y="326453"/>
                </a:lnTo>
                <a:lnTo>
                  <a:pt x="1040422" y="393661"/>
                </a:lnTo>
                <a:lnTo>
                  <a:pt x="1059624" y="393661"/>
                </a:lnTo>
                <a:lnTo>
                  <a:pt x="1059624" y="326453"/>
                </a:lnTo>
                <a:lnTo>
                  <a:pt x="1126845" y="326453"/>
                </a:lnTo>
                <a:lnTo>
                  <a:pt x="1126845" y="307251"/>
                </a:lnTo>
                <a:close/>
              </a:path>
              <a:path w="1845945" h="633730">
                <a:moveTo>
                  <a:pt x="1126845" y="67208"/>
                </a:moveTo>
                <a:lnTo>
                  <a:pt x="1059624" y="67208"/>
                </a:lnTo>
                <a:lnTo>
                  <a:pt x="1059624" y="0"/>
                </a:lnTo>
                <a:lnTo>
                  <a:pt x="1040422" y="0"/>
                </a:lnTo>
                <a:lnTo>
                  <a:pt x="1040422" y="67208"/>
                </a:lnTo>
                <a:lnTo>
                  <a:pt x="973213" y="67208"/>
                </a:lnTo>
                <a:lnTo>
                  <a:pt x="973213" y="86410"/>
                </a:lnTo>
                <a:lnTo>
                  <a:pt x="1040422" y="86410"/>
                </a:lnTo>
                <a:lnTo>
                  <a:pt x="1040422" y="153631"/>
                </a:lnTo>
                <a:lnTo>
                  <a:pt x="1059624" y="153631"/>
                </a:lnTo>
                <a:lnTo>
                  <a:pt x="1059624" y="86410"/>
                </a:lnTo>
                <a:lnTo>
                  <a:pt x="1126845" y="86410"/>
                </a:lnTo>
                <a:lnTo>
                  <a:pt x="1126845" y="67208"/>
                </a:lnTo>
                <a:close/>
              </a:path>
              <a:path w="1845945" h="633730">
                <a:moveTo>
                  <a:pt x="1359344" y="547281"/>
                </a:moveTo>
                <a:lnTo>
                  <a:pt x="1292123" y="547281"/>
                </a:lnTo>
                <a:lnTo>
                  <a:pt x="1292123" y="480072"/>
                </a:lnTo>
                <a:lnTo>
                  <a:pt x="1272933" y="480072"/>
                </a:lnTo>
                <a:lnTo>
                  <a:pt x="1272933" y="547281"/>
                </a:lnTo>
                <a:lnTo>
                  <a:pt x="1205712" y="547281"/>
                </a:lnTo>
                <a:lnTo>
                  <a:pt x="1205712" y="566483"/>
                </a:lnTo>
                <a:lnTo>
                  <a:pt x="1272933" y="566483"/>
                </a:lnTo>
                <a:lnTo>
                  <a:pt x="1272933" y="633704"/>
                </a:lnTo>
                <a:lnTo>
                  <a:pt x="1292123" y="633704"/>
                </a:lnTo>
                <a:lnTo>
                  <a:pt x="1292123" y="566483"/>
                </a:lnTo>
                <a:lnTo>
                  <a:pt x="1359344" y="566483"/>
                </a:lnTo>
                <a:lnTo>
                  <a:pt x="1359344" y="547281"/>
                </a:lnTo>
                <a:close/>
              </a:path>
              <a:path w="1845945" h="633730">
                <a:moveTo>
                  <a:pt x="1359344" y="307251"/>
                </a:moveTo>
                <a:lnTo>
                  <a:pt x="1292123" y="307251"/>
                </a:lnTo>
                <a:lnTo>
                  <a:pt x="1292123" y="240030"/>
                </a:lnTo>
                <a:lnTo>
                  <a:pt x="1272933" y="240030"/>
                </a:lnTo>
                <a:lnTo>
                  <a:pt x="1272933" y="307251"/>
                </a:lnTo>
                <a:lnTo>
                  <a:pt x="1205712" y="307251"/>
                </a:lnTo>
                <a:lnTo>
                  <a:pt x="1205712" y="326453"/>
                </a:lnTo>
                <a:lnTo>
                  <a:pt x="1272933" y="326453"/>
                </a:lnTo>
                <a:lnTo>
                  <a:pt x="1272933" y="393661"/>
                </a:lnTo>
                <a:lnTo>
                  <a:pt x="1292123" y="393661"/>
                </a:lnTo>
                <a:lnTo>
                  <a:pt x="1292123" y="326453"/>
                </a:lnTo>
                <a:lnTo>
                  <a:pt x="1359344" y="326453"/>
                </a:lnTo>
                <a:lnTo>
                  <a:pt x="1359344" y="307251"/>
                </a:lnTo>
                <a:close/>
              </a:path>
              <a:path w="1845945" h="633730">
                <a:moveTo>
                  <a:pt x="1359344" y="67208"/>
                </a:moveTo>
                <a:lnTo>
                  <a:pt x="1292123" y="67208"/>
                </a:lnTo>
                <a:lnTo>
                  <a:pt x="1292123" y="0"/>
                </a:lnTo>
                <a:lnTo>
                  <a:pt x="1272933" y="0"/>
                </a:lnTo>
                <a:lnTo>
                  <a:pt x="1272933" y="67208"/>
                </a:lnTo>
                <a:lnTo>
                  <a:pt x="1205712" y="67208"/>
                </a:lnTo>
                <a:lnTo>
                  <a:pt x="1205712" y="86410"/>
                </a:lnTo>
                <a:lnTo>
                  <a:pt x="1272933" y="86410"/>
                </a:lnTo>
                <a:lnTo>
                  <a:pt x="1272933" y="153631"/>
                </a:lnTo>
                <a:lnTo>
                  <a:pt x="1292123" y="153631"/>
                </a:lnTo>
                <a:lnTo>
                  <a:pt x="1292123" y="86410"/>
                </a:lnTo>
                <a:lnTo>
                  <a:pt x="1359344" y="86410"/>
                </a:lnTo>
                <a:lnTo>
                  <a:pt x="1359344" y="67208"/>
                </a:lnTo>
                <a:close/>
              </a:path>
              <a:path w="1845945" h="633730">
                <a:moveTo>
                  <a:pt x="1613420" y="547281"/>
                </a:moveTo>
                <a:lnTo>
                  <a:pt x="1546237" y="547281"/>
                </a:lnTo>
                <a:lnTo>
                  <a:pt x="1546237" y="480072"/>
                </a:lnTo>
                <a:lnTo>
                  <a:pt x="1527035" y="480072"/>
                </a:lnTo>
                <a:lnTo>
                  <a:pt x="1527035" y="547281"/>
                </a:lnTo>
                <a:lnTo>
                  <a:pt x="1459801" y="547281"/>
                </a:lnTo>
                <a:lnTo>
                  <a:pt x="1459801" y="566483"/>
                </a:lnTo>
                <a:lnTo>
                  <a:pt x="1527035" y="566483"/>
                </a:lnTo>
                <a:lnTo>
                  <a:pt x="1527035" y="633704"/>
                </a:lnTo>
                <a:lnTo>
                  <a:pt x="1546237" y="633704"/>
                </a:lnTo>
                <a:lnTo>
                  <a:pt x="1546237" y="566483"/>
                </a:lnTo>
                <a:lnTo>
                  <a:pt x="1613420" y="566483"/>
                </a:lnTo>
                <a:lnTo>
                  <a:pt x="1613420" y="547281"/>
                </a:lnTo>
                <a:close/>
              </a:path>
              <a:path w="1845945" h="633730">
                <a:moveTo>
                  <a:pt x="1613420" y="307251"/>
                </a:moveTo>
                <a:lnTo>
                  <a:pt x="1546237" y="307251"/>
                </a:lnTo>
                <a:lnTo>
                  <a:pt x="1546237" y="240030"/>
                </a:lnTo>
                <a:lnTo>
                  <a:pt x="1527035" y="240030"/>
                </a:lnTo>
                <a:lnTo>
                  <a:pt x="1527035" y="307251"/>
                </a:lnTo>
                <a:lnTo>
                  <a:pt x="1459801" y="307251"/>
                </a:lnTo>
                <a:lnTo>
                  <a:pt x="1459801" y="326453"/>
                </a:lnTo>
                <a:lnTo>
                  <a:pt x="1527035" y="326453"/>
                </a:lnTo>
                <a:lnTo>
                  <a:pt x="1527035" y="393661"/>
                </a:lnTo>
                <a:lnTo>
                  <a:pt x="1546237" y="393661"/>
                </a:lnTo>
                <a:lnTo>
                  <a:pt x="1546237" y="326453"/>
                </a:lnTo>
                <a:lnTo>
                  <a:pt x="1613420" y="326453"/>
                </a:lnTo>
                <a:lnTo>
                  <a:pt x="1613420" y="307251"/>
                </a:lnTo>
                <a:close/>
              </a:path>
              <a:path w="1845945" h="633730">
                <a:moveTo>
                  <a:pt x="1613420" y="67208"/>
                </a:moveTo>
                <a:lnTo>
                  <a:pt x="1546237" y="67208"/>
                </a:lnTo>
                <a:lnTo>
                  <a:pt x="1546237" y="0"/>
                </a:lnTo>
                <a:lnTo>
                  <a:pt x="1527035" y="0"/>
                </a:lnTo>
                <a:lnTo>
                  <a:pt x="1527035" y="67208"/>
                </a:lnTo>
                <a:lnTo>
                  <a:pt x="1459801" y="67208"/>
                </a:lnTo>
                <a:lnTo>
                  <a:pt x="1459801" y="86410"/>
                </a:lnTo>
                <a:lnTo>
                  <a:pt x="1527035" y="86410"/>
                </a:lnTo>
                <a:lnTo>
                  <a:pt x="1527035" y="153631"/>
                </a:lnTo>
                <a:lnTo>
                  <a:pt x="1546237" y="153631"/>
                </a:lnTo>
                <a:lnTo>
                  <a:pt x="1546237" y="86410"/>
                </a:lnTo>
                <a:lnTo>
                  <a:pt x="1613420" y="86410"/>
                </a:lnTo>
                <a:lnTo>
                  <a:pt x="1613420" y="67208"/>
                </a:lnTo>
                <a:close/>
              </a:path>
              <a:path w="1845945" h="633730">
                <a:moveTo>
                  <a:pt x="1845919" y="547281"/>
                </a:moveTo>
                <a:lnTo>
                  <a:pt x="1778736" y="547281"/>
                </a:lnTo>
                <a:lnTo>
                  <a:pt x="1778736" y="480072"/>
                </a:lnTo>
                <a:lnTo>
                  <a:pt x="1759546" y="480072"/>
                </a:lnTo>
                <a:lnTo>
                  <a:pt x="1759546" y="547281"/>
                </a:lnTo>
                <a:lnTo>
                  <a:pt x="1692300" y="547281"/>
                </a:lnTo>
                <a:lnTo>
                  <a:pt x="1692300" y="566483"/>
                </a:lnTo>
                <a:lnTo>
                  <a:pt x="1759546" y="566483"/>
                </a:lnTo>
                <a:lnTo>
                  <a:pt x="1759546" y="633704"/>
                </a:lnTo>
                <a:lnTo>
                  <a:pt x="1778736" y="633704"/>
                </a:lnTo>
                <a:lnTo>
                  <a:pt x="1778736" y="566483"/>
                </a:lnTo>
                <a:lnTo>
                  <a:pt x="1845919" y="566483"/>
                </a:lnTo>
                <a:lnTo>
                  <a:pt x="1845919" y="547281"/>
                </a:lnTo>
                <a:close/>
              </a:path>
              <a:path w="1845945" h="633730">
                <a:moveTo>
                  <a:pt x="1845919" y="307251"/>
                </a:moveTo>
                <a:lnTo>
                  <a:pt x="1778736" y="307251"/>
                </a:lnTo>
                <a:lnTo>
                  <a:pt x="1778736" y="240030"/>
                </a:lnTo>
                <a:lnTo>
                  <a:pt x="1759546" y="240030"/>
                </a:lnTo>
                <a:lnTo>
                  <a:pt x="1759546" y="307251"/>
                </a:lnTo>
                <a:lnTo>
                  <a:pt x="1692300" y="307251"/>
                </a:lnTo>
                <a:lnTo>
                  <a:pt x="1692300" y="326453"/>
                </a:lnTo>
                <a:lnTo>
                  <a:pt x="1759546" y="326453"/>
                </a:lnTo>
                <a:lnTo>
                  <a:pt x="1759546" y="393661"/>
                </a:lnTo>
                <a:lnTo>
                  <a:pt x="1778736" y="393661"/>
                </a:lnTo>
                <a:lnTo>
                  <a:pt x="1778736" y="326453"/>
                </a:lnTo>
                <a:lnTo>
                  <a:pt x="1845919" y="326453"/>
                </a:lnTo>
                <a:lnTo>
                  <a:pt x="1845919" y="307251"/>
                </a:lnTo>
                <a:close/>
              </a:path>
              <a:path w="1845945" h="633730">
                <a:moveTo>
                  <a:pt x="1845919" y="67208"/>
                </a:moveTo>
                <a:lnTo>
                  <a:pt x="1778736" y="67208"/>
                </a:lnTo>
                <a:lnTo>
                  <a:pt x="1778736" y="0"/>
                </a:lnTo>
                <a:lnTo>
                  <a:pt x="1759546" y="0"/>
                </a:lnTo>
                <a:lnTo>
                  <a:pt x="1759546" y="67208"/>
                </a:lnTo>
                <a:lnTo>
                  <a:pt x="1692300" y="67208"/>
                </a:lnTo>
                <a:lnTo>
                  <a:pt x="1692300" y="86410"/>
                </a:lnTo>
                <a:lnTo>
                  <a:pt x="1759546" y="86410"/>
                </a:lnTo>
                <a:lnTo>
                  <a:pt x="1759546" y="153631"/>
                </a:lnTo>
                <a:lnTo>
                  <a:pt x="1778736" y="153631"/>
                </a:lnTo>
                <a:lnTo>
                  <a:pt x="1778736" y="86410"/>
                </a:lnTo>
                <a:lnTo>
                  <a:pt x="1845919" y="86410"/>
                </a:lnTo>
                <a:lnTo>
                  <a:pt x="1845919" y="67208"/>
                </a:lnTo>
                <a:close/>
              </a:path>
            </a:pathLst>
          </a:custGeom>
          <a:solidFill>
            <a:srgbClr val="C7DEAF"/>
          </a:solidFill>
        </p:spPr>
        <p:txBody>
          <a:bodyPr wrap="square" lIns="0" tIns="0" rIns="0" bIns="0" rtlCol="0"/>
          <a:lstStyle/>
          <a:p>
            <a:endParaRPr/>
          </a:p>
        </p:txBody>
      </p:sp>
      <p:sp>
        <p:nvSpPr>
          <p:cNvPr id="21" name="bg object 21"/>
          <p:cNvSpPr/>
          <p:nvPr/>
        </p:nvSpPr>
        <p:spPr>
          <a:xfrm>
            <a:off x="9517558" y="7126655"/>
            <a:ext cx="153670" cy="153670"/>
          </a:xfrm>
          <a:custGeom>
            <a:avLst/>
            <a:gdLst/>
            <a:ahLst/>
            <a:cxnLst/>
            <a:rect l="l" t="t" r="r" b="b"/>
            <a:pathLst>
              <a:path w="153670" h="153670">
                <a:moveTo>
                  <a:pt x="153619" y="67208"/>
                </a:moveTo>
                <a:lnTo>
                  <a:pt x="86410" y="67208"/>
                </a:lnTo>
                <a:lnTo>
                  <a:pt x="86410" y="0"/>
                </a:lnTo>
                <a:lnTo>
                  <a:pt x="67208" y="0"/>
                </a:lnTo>
                <a:lnTo>
                  <a:pt x="67208" y="67208"/>
                </a:lnTo>
                <a:lnTo>
                  <a:pt x="0" y="67208"/>
                </a:lnTo>
                <a:lnTo>
                  <a:pt x="0" y="86410"/>
                </a:lnTo>
                <a:lnTo>
                  <a:pt x="67208" y="86410"/>
                </a:lnTo>
                <a:lnTo>
                  <a:pt x="67208" y="153619"/>
                </a:lnTo>
                <a:lnTo>
                  <a:pt x="86410" y="153619"/>
                </a:lnTo>
                <a:lnTo>
                  <a:pt x="86410" y="86410"/>
                </a:lnTo>
                <a:lnTo>
                  <a:pt x="153619" y="86410"/>
                </a:lnTo>
                <a:lnTo>
                  <a:pt x="153619" y="67208"/>
                </a:lnTo>
                <a:close/>
              </a:path>
            </a:pathLst>
          </a:custGeom>
          <a:solidFill>
            <a:srgbClr val="99B080"/>
          </a:solidFill>
        </p:spPr>
        <p:txBody>
          <a:bodyPr wrap="square" lIns="0" tIns="0" rIns="0" bIns="0" rtlCol="0"/>
          <a:lstStyle/>
          <a:p>
            <a:endParaRPr/>
          </a:p>
        </p:txBody>
      </p:sp>
      <p:sp>
        <p:nvSpPr>
          <p:cNvPr id="22" name="bg object 22"/>
          <p:cNvSpPr/>
          <p:nvPr/>
        </p:nvSpPr>
        <p:spPr>
          <a:xfrm>
            <a:off x="9517558" y="7366711"/>
            <a:ext cx="153670" cy="153670"/>
          </a:xfrm>
          <a:custGeom>
            <a:avLst/>
            <a:gdLst/>
            <a:ahLst/>
            <a:cxnLst/>
            <a:rect l="l" t="t" r="r" b="b"/>
            <a:pathLst>
              <a:path w="153670" h="153670">
                <a:moveTo>
                  <a:pt x="153619" y="67183"/>
                </a:moveTo>
                <a:lnTo>
                  <a:pt x="86410" y="67183"/>
                </a:lnTo>
                <a:lnTo>
                  <a:pt x="86410" y="0"/>
                </a:lnTo>
                <a:lnTo>
                  <a:pt x="67208" y="0"/>
                </a:lnTo>
                <a:lnTo>
                  <a:pt x="67208" y="67183"/>
                </a:lnTo>
                <a:lnTo>
                  <a:pt x="0" y="67183"/>
                </a:lnTo>
                <a:lnTo>
                  <a:pt x="0" y="86385"/>
                </a:lnTo>
                <a:lnTo>
                  <a:pt x="67208" y="86385"/>
                </a:lnTo>
                <a:lnTo>
                  <a:pt x="67208" y="153631"/>
                </a:lnTo>
                <a:lnTo>
                  <a:pt x="86410" y="153631"/>
                </a:lnTo>
                <a:lnTo>
                  <a:pt x="86410" y="86385"/>
                </a:lnTo>
                <a:lnTo>
                  <a:pt x="153619" y="86385"/>
                </a:lnTo>
                <a:lnTo>
                  <a:pt x="153619" y="67183"/>
                </a:lnTo>
                <a:close/>
              </a:path>
            </a:pathLst>
          </a:custGeom>
          <a:solidFill>
            <a:srgbClr val="99B080"/>
          </a:solidFill>
        </p:spPr>
        <p:txBody>
          <a:bodyPr wrap="square" lIns="0" tIns="0" rIns="0" bIns="0" rtlCol="0"/>
          <a:lstStyle/>
          <a:p>
            <a:endParaRPr/>
          </a:p>
        </p:txBody>
      </p:sp>
      <p:sp>
        <p:nvSpPr>
          <p:cNvPr id="23" name="bg object 23"/>
          <p:cNvSpPr/>
          <p:nvPr/>
        </p:nvSpPr>
        <p:spPr>
          <a:xfrm>
            <a:off x="9517558" y="7606741"/>
            <a:ext cx="153670" cy="101600"/>
          </a:xfrm>
          <a:custGeom>
            <a:avLst/>
            <a:gdLst/>
            <a:ahLst/>
            <a:cxnLst/>
            <a:rect l="l" t="t" r="r" b="b"/>
            <a:pathLst>
              <a:path w="153670" h="101600">
                <a:moveTo>
                  <a:pt x="153619" y="67221"/>
                </a:moveTo>
                <a:lnTo>
                  <a:pt x="86410" y="67221"/>
                </a:lnTo>
                <a:lnTo>
                  <a:pt x="86410" y="0"/>
                </a:lnTo>
                <a:lnTo>
                  <a:pt x="67208" y="0"/>
                </a:lnTo>
                <a:lnTo>
                  <a:pt x="67208" y="67221"/>
                </a:lnTo>
                <a:lnTo>
                  <a:pt x="0" y="67221"/>
                </a:lnTo>
                <a:lnTo>
                  <a:pt x="0" y="86410"/>
                </a:lnTo>
                <a:lnTo>
                  <a:pt x="67208" y="86410"/>
                </a:lnTo>
                <a:lnTo>
                  <a:pt x="67208" y="101384"/>
                </a:lnTo>
                <a:lnTo>
                  <a:pt x="86410" y="101384"/>
                </a:lnTo>
                <a:lnTo>
                  <a:pt x="86410" y="86410"/>
                </a:lnTo>
                <a:lnTo>
                  <a:pt x="153619" y="86410"/>
                </a:lnTo>
                <a:lnTo>
                  <a:pt x="153619" y="67221"/>
                </a:lnTo>
                <a:close/>
              </a:path>
            </a:pathLst>
          </a:custGeom>
          <a:solidFill>
            <a:srgbClr val="99B080"/>
          </a:solidFill>
        </p:spPr>
        <p:txBody>
          <a:bodyPr wrap="square" lIns="0" tIns="0" rIns="0" bIns="0" rtlCol="0"/>
          <a:lstStyle/>
          <a:p>
            <a:endParaRPr/>
          </a:p>
        </p:txBody>
      </p:sp>
      <p:sp>
        <p:nvSpPr>
          <p:cNvPr id="24" name="bg object 24"/>
          <p:cNvSpPr/>
          <p:nvPr/>
        </p:nvSpPr>
        <p:spPr>
          <a:xfrm>
            <a:off x="9285046" y="7126655"/>
            <a:ext cx="153670" cy="153670"/>
          </a:xfrm>
          <a:custGeom>
            <a:avLst/>
            <a:gdLst/>
            <a:ahLst/>
            <a:cxnLst/>
            <a:rect l="l" t="t" r="r" b="b"/>
            <a:pathLst>
              <a:path w="153670" h="153670">
                <a:moveTo>
                  <a:pt x="153631" y="67208"/>
                </a:moveTo>
                <a:lnTo>
                  <a:pt x="86423" y="67208"/>
                </a:lnTo>
                <a:lnTo>
                  <a:pt x="86423" y="0"/>
                </a:lnTo>
                <a:lnTo>
                  <a:pt x="67221" y="0"/>
                </a:lnTo>
                <a:lnTo>
                  <a:pt x="67221" y="67208"/>
                </a:lnTo>
                <a:lnTo>
                  <a:pt x="0" y="67208"/>
                </a:lnTo>
                <a:lnTo>
                  <a:pt x="0" y="86410"/>
                </a:lnTo>
                <a:lnTo>
                  <a:pt x="67221" y="86410"/>
                </a:lnTo>
                <a:lnTo>
                  <a:pt x="67221" y="153619"/>
                </a:lnTo>
                <a:lnTo>
                  <a:pt x="86423" y="153619"/>
                </a:lnTo>
                <a:lnTo>
                  <a:pt x="86423" y="86410"/>
                </a:lnTo>
                <a:lnTo>
                  <a:pt x="153631" y="86410"/>
                </a:lnTo>
                <a:lnTo>
                  <a:pt x="153631" y="67208"/>
                </a:lnTo>
                <a:close/>
              </a:path>
            </a:pathLst>
          </a:custGeom>
          <a:solidFill>
            <a:srgbClr val="99B080"/>
          </a:solidFill>
        </p:spPr>
        <p:txBody>
          <a:bodyPr wrap="square" lIns="0" tIns="0" rIns="0" bIns="0" rtlCol="0"/>
          <a:lstStyle/>
          <a:p>
            <a:endParaRPr/>
          </a:p>
        </p:txBody>
      </p:sp>
      <p:sp>
        <p:nvSpPr>
          <p:cNvPr id="25" name="bg object 25"/>
          <p:cNvSpPr/>
          <p:nvPr/>
        </p:nvSpPr>
        <p:spPr>
          <a:xfrm>
            <a:off x="9285046" y="7366711"/>
            <a:ext cx="153670" cy="153670"/>
          </a:xfrm>
          <a:custGeom>
            <a:avLst/>
            <a:gdLst/>
            <a:ahLst/>
            <a:cxnLst/>
            <a:rect l="l" t="t" r="r" b="b"/>
            <a:pathLst>
              <a:path w="153670" h="153670">
                <a:moveTo>
                  <a:pt x="153631" y="67183"/>
                </a:moveTo>
                <a:lnTo>
                  <a:pt x="86423" y="67183"/>
                </a:lnTo>
                <a:lnTo>
                  <a:pt x="86423" y="0"/>
                </a:lnTo>
                <a:lnTo>
                  <a:pt x="67221" y="0"/>
                </a:lnTo>
                <a:lnTo>
                  <a:pt x="67221" y="67183"/>
                </a:lnTo>
                <a:lnTo>
                  <a:pt x="0" y="67183"/>
                </a:lnTo>
                <a:lnTo>
                  <a:pt x="0" y="86385"/>
                </a:lnTo>
                <a:lnTo>
                  <a:pt x="67221" y="86385"/>
                </a:lnTo>
                <a:lnTo>
                  <a:pt x="67221" y="153631"/>
                </a:lnTo>
                <a:lnTo>
                  <a:pt x="86423" y="153631"/>
                </a:lnTo>
                <a:lnTo>
                  <a:pt x="86423" y="86385"/>
                </a:lnTo>
                <a:lnTo>
                  <a:pt x="153631" y="86385"/>
                </a:lnTo>
                <a:lnTo>
                  <a:pt x="153631" y="67183"/>
                </a:lnTo>
                <a:close/>
              </a:path>
            </a:pathLst>
          </a:custGeom>
          <a:solidFill>
            <a:srgbClr val="99B080"/>
          </a:solidFill>
        </p:spPr>
        <p:txBody>
          <a:bodyPr wrap="square" lIns="0" tIns="0" rIns="0" bIns="0" rtlCol="0"/>
          <a:lstStyle/>
          <a:p>
            <a:endParaRPr/>
          </a:p>
        </p:txBody>
      </p:sp>
      <p:sp>
        <p:nvSpPr>
          <p:cNvPr id="26" name="bg object 26"/>
          <p:cNvSpPr/>
          <p:nvPr/>
        </p:nvSpPr>
        <p:spPr>
          <a:xfrm>
            <a:off x="9285046" y="7606741"/>
            <a:ext cx="153670" cy="101600"/>
          </a:xfrm>
          <a:custGeom>
            <a:avLst/>
            <a:gdLst/>
            <a:ahLst/>
            <a:cxnLst/>
            <a:rect l="l" t="t" r="r" b="b"/>
            <a:pathLst>
              <a:path w="153670" h="101600">
                <a:moveTo>
                  <a:pt x="153631" y="67221"/>
                </a:moveTo>
                <a:lnTo>
                  <a:pt x="86423" y="67221"/>
                </a:lnTo>
                <a:lnTo>
                  <a:pt x="86423" y="0"/>
                </a:lnTo>
                <a:lnTo>
                  <a:pt x="67221" y="0"/>
                </a:lnTo>
                <a:lnTo>
                  <a:pt x="67221" y="67221"/>
                </a:lnTo>
                <a:lnTo>
                  <a:pt x="0" y="67221"/>
                </a:lnTo>
                <a:lnTo>
                  <a:pt x="0" y="86410"/>
                </a:lnTo>
                <a:lnTo>
                  <a:pt x="67221" y="86410"/>
                </a:lnTo>
                <a:lnTo>
                  <a:pt x="67221" y="101384"/>
                </a:lnTo>
                <a:lnTo>
                  <a:pt x="86423" y="101384"/>
                </a:lnTo>
                <a:lnTo>
                  <a:pt x="86423" y="86410"/>
                </a:lnTo>
                <a:lnTo>
                  <a:pt x="153631" y="86410"/>
                </a:lnTo>
                <a:lnTo>
                  <a:pt x="153631" y="67221"/>
                </a:lnTo>
                <a:close/>
              </a:path>
            </a:pathLst>
          </a:custGeom>
          <a:solidFill>
            <a:srgbClr val="99B080"/>
          </a:solidFill>
        </p:spPr>
        <p:txBody>
          <a:bodyPr wrap="square" lIns="0" tIns="0" rIns="0" bIns="0" rtlCol="0"/>
          <a:lstStyle/>
          <a:p>
            <a:endParaRPr/>
          </a:p>
        </p:txBody>
      </p:sp>
      <p:sp>
        <p:nvSpPr>
          <p:cNvPr id="27" name="bg object 27"/>
          <p:cNvSpPr/>
          <p:nvPr/>
        </p:nvSpPr>
        <p:spPr>
          <a:xfrm>
            <a:off x="9030944" y="7126655"/>
            <a:ext cx="153670" cy="153670"/>
          </a:xfrm>
          <a:custGeom>
            <a:avLst/>
            <a:gdLst/>
            <a:ahLst/>
            <a:cxnLst/>
            <a:rect l="l" t="t" r="r" b="b"/>
            <a:pathLst>
              <a:path w="153670" h="153670">
                <a:moveTo>
                  <a:pt x="153619" y="67208"/>
                </a:moveTo>
                <a:lnTo>
                  <a:pt x="86436" y="67208"/>
                </a:lnTo>
                <a:lnTo>
                  <a:pt x="86436" y="0"/>
                </a:lnTo>
                <a:lnTo>
                  <a:pt x="67233" y="0"/>
                </a:lnTo>
                <a:lnTo>
                  <a:pt x="67233" y="67208"/>
                </a:lnTo>
                <a:lnTo>
                  <a:pt x="0" y="67208"/>
                </a:lnTo>
                <a:lnTo>
                  <a:pt x="0" y="86410"/>
                </a:lnTo>
                <a:lnTo>
                  <a:pt x="67233" y="86410"/>
                </a:lnTo>
                <a:lnTo>
                  <a:pt x="67233" y="153619"/>
                </a:lnTo>
                <a:lnTo>
                  <a:pt x="86436" y="153619"/>
                </a:lnTo>
                <a:lnTo>
                  <a:pt x="86436" y="86410"/>
                </a:lnTo>
                <a:lnTo>
                  <a:pt x="153619" y="86410"/>
                </a:lnTo>
                <a:lnTo>
                  <a:pt x="153619" y="67208"/>
                </a:lnTo>
                <a:close/>
              </a:path>
            </a:pathLst>
          </a:custGeom>
          <a:solidFill>
            <a:srgbClr val="99B080"/>
          </a:solidFill>
        </p:spPr>
        <p:txBody>
          <a:bodyPr wrap="square" lIns="0" tIns="0" rIns="0" bIns="0" rtlCol="0"/>
          <a:lstStyle/>
          <a:p>
            <a:endParaRPr/>
          </a:p>
        </p:txBody>
      </p:sp>
      <p:sp>
        <p:nvSpPr>
          <p:cNvPr id="28" name="bg object 28"/>
          <p:cNvSpPr/>
          <p:nvPr/>
        </p:nvSpPr>
        <p:spPr>
          <a:xfrm>
            <a:off x="9030944" y="7366711"/>
            <a:ext cx="153670" cy="153670"/>
          </a:xfrm>
          <a:custGeom>
            <a:avLst/>
            <a:gdLst/>
            <a:ahLst/>
            <a:cxnLst/>
            <a:rect l="l" t="t" r="r" b="b"/>
            <a:pathLst>
              <a:path w="153670" h="153670">
                <a:moveTo>
                  <a:pt x="153619" y="67183"/>
                </a:moveTo>
                <a:lnTo>
                  <a:pt x="86436" y="67183"/>
                </a:lnTo>
                <a:lnTo>
                  <a:pt x="86436" y="0"/>
                </a:lnTo>
                <a:lnTo>
                  <a:pt x="67233" y="0"/>
                </a:lnTo>
                <a:lnTo>
                  <a:pt x="67233" y="67183"/>
                </a:lnTo>
                <a:lnTo>
                  <a:pt x="0" y="67183"/>
                </a:lnTo>
                <a:lnTo>
                  <a:pt x="0" y="86385"/>
                </a:lnTo>
                <a:lnTo>
                  <a:pt x="67233" y="86385"/>
                </a:lnTo>
                <a:lnTo>
                  <a:pt x="67233" y="153631"/>
                </a:lnTo>
                <a:lnTo>
                  <a:pt x="86436" y="153631"/>
                </a:lnTo>
                <a:lnTo>
                  <a:pt x="86436" y="86385"/>
                </a:lnTo>
                <a:lnTo>
                  <a:pt x="153619" y="86385"/>
                </a:lnTo>
                <a:lnTo>
                  <a:pt x="153619" y="67183"/>
                </a:lnTo>
                <a:close/>
              </a:path>
            </a:pathLst>
          </a:custGeom>
          <a:solidFill>
            <a:srgbClr val="99B080"/>
          </a:solidFill>
        </p:spPr>
        <p:txBody>
          <a:bodyPr wrap="square" lIns="0" tIns="0" rIns="0" bIns="0" rtlCol="0"/>
          <a:lstStyle/>
          <a:p>
            <a:endParaRPr/>
          </a:p>
        </p:txBody>
      </p:sp>
      <p:sp>
        <p:nvSpPr>
          <p:cNvPr id="29" name="bg object 29"/>
          <p:cNvSpPr/>
          <p:nvPr/>
        </p:nvSpPr>
        <p:spPr>
          <a:xfrm>
            <a:off x="9030944" y="7606741"/>
            <a:ext cx="153670" cy="101600"/>
          </a:xfrm>
          <a:custGeom>
            <a:avLst/>
            <a:gdLst/>
            <a:ahLst/>
            <a:cxnLst/>
            <a:rect l="l" t="t" r="r" b="b"/>
            <a:pathLst>
              <a:path w="153670" h="101600">
                <a:moveTo>
                  <a:pt x="153619" y="67221"/>
                </a:moveTo>
                <a:lnTo>
                  <a:pt x="86436" y="67221"/>
                </a:lnTo>
                <a:lnTo>
                  <a:pt x="86436" y="0"/>
                </a:lnTo>
                <a:lnTo>
                  <a:pt x="67233" y="0"/>
                </a:lnTo>
                <a:lnTo>
                  <a:pt x="67233" y="67221"/>
                </a:lnTo>
                <a:lnTo>
                  <a:pt x="0" y="67221"/>
                </a:lnTo>
                <a:lnTo>
                  <a:pt x="0" y="86410"/>
                </a:lnTo>
                <a:lnTo>
                  <a:pt x="67233" y="86410"/>
                </a:lnTo>
                <a:lnTo>
                  <a:pt x="67233" y="101384"/>
                </a:lnTo>
                <a:lnTo>
                  <a:pt x="86436" y="101384"/>
                </a:lnTo>
                <a:lnTo>
                  <a:pt x="86436" y="86410"/>
                </a:lnTo>
                <a:lnTo>
                  <a:pt x="153619" y="86410"/>
                </a:lnTo>
                <a:lnTo>
                  <a:pt x="153619" y="67221"/>
                </a:lnTo>
                <a:close/>
              </a:path>
            </a:pathLst>
          </a:custGeom>
          <a:solidFill>
            <a:srgbClr val="99B080"/>
          </a:solidFill>
        </p:spPr>
        <p:txBody>
          <a:bodyPr wrap="square" lIns="0" tIns="0" rIns="0" bIns="0" rtlCol="0"/>
          <a:lstStyle/>
          <a:p>
            <a:endParaRPr/>
          </a:p>
        </p:txBody>
      </p:sp>
      <p:sp>
        <p:nvSpPr>
          <p:cNvPr id="30" name="bg object 30"/>
          <p:cNvSpPr/>
          <p:nvPr/>
        </p:nvSpPr>
        <p:spPr>
          <a:xfrm>
            <a:off x="8798433" y="7126655"/>
            <a:ext cx="153670" cy="153670"/>
          </a:xfrm>
          <a:custGeom>
            <a:avLst/>
            <a:gdLst/>
            <a:ahLst/>
            <a:cxnLst/>
            <a:rect l="l" t="t" r="r" b="b"/>
            <a:pathLst>
              <a:path w="153670" h="153670">
                <a:moveTo>
                  <a:pt x="153631" y="67208"/>
                </a:moveTo>
                <a:lnTo>
                  <a:pt x="86448" y="67208"/>
                </a:lnTo>
                <a:lnTo>
                  <a:pt x="86448" y="0"/>
                </a:lnTo>
                <a:lnTo>
                  <a:pt x="67246" y="0"/>
                </a:lnTo>
                <a:lnTo>
                  <a:pt x="67246" y="67208"/>
                </a:lnTo>
                <a:lnTo>
                  <a:pt x="0" y="67208"/>
                </a:lnTo>
                <a:lnTo>
                  <a:pt x="0" y="86410"/>
                </a:lnTo>
                <a:lnTo>
                  <a:pt x="67246" y="86410"/>
                </a:lnTo>
                <a:lnTo>
                  <a:pt x="67246" y="153619"/>
                </a:lnTo>
                <a:lnTo>
                  <a:pt x="86448" y="153619"/>
                </a:lnTo>
                <a:lnTo>
                  <a:pt x="86448" y="86410"/>
                </a:lnTo>
                <a:lnTo>
                  <a:pt x="153631" y="86410"/>
                </a:lnTo>
                <a:lnTo>
                  <a:pt x="153631" y="67208"/>
                </a:lnTo>
                <a:close/>
              </a:path>
            </a:pathLst>
          </a:custGeom>
          <a:solidFill>
            <a:srgbClr val="99B080"/>
          </a:solidFill>
        </p:spPr>
        <p:txBody>
          <a:bodyPr wrap="square" lIns="0" tIns="0" rIns="0" bIns="0" rtlCol="0"/>
          <a:lstStyle/>
          <a:p>
            <a:endParaRPr/>
          </a:p>
        </p:txBody>
      </p:sp>
      <p:sp>
        <p:nvSpPr>
          <p:cNvPr id="31" name="bg object 31"/>
          <p:cNvSpPr/>
          <p:nvPr/>
        </p:nvSpPr>
        <p:spPr>
          <a:xfrm>
            <a:off x="8798433" y="7366711"/>
            <a:ext cx="153670" cy="153670"/>
          </a:xfrm>
          <a:custGeom>
            <a:avLst/>
            <a:gdLst/>
            <a:ahLst/>
            <a:cxnLst/>
            <a:rect l="l" t="t" r="r" b="b"/>
            <a:pathLst>
              <a:path w="153670" h="153670">
                <a:moveTo>
                  <a:pt x="153631" y="67183"/>
                </a:moveTo>
                <a:lnTo>
                  <a:pt x="86448" y="67183"/>
                </a:lnTo>
                <a:lnTo>
                  <a:pt x="86448" y="0"/>
                </a:lnTo>
                <a:lnTo>
                  <a:pt x="67246" y="0"/>
                </a:lnTo>
                <a:lnTo>
                  <a:pt x="67246" y="67183"/>
                </a:lnTo>
                <a:lnTo>
                  <a:pt x="0" y="67183"/>
                </a:lnTo>
                <a:lnTo>
                  <a:pt x="0" y="86385"/>
                </a:lnTo>
                <a:lnTo>
                  <a:pt x="67246" y="86385"/>
                </a:lnTo>
                <a:lnTo>
                  <a:pt x="67246" y="153631"/>
                </a:lnTo>
                <a:lnTo>
                  <a:pt x="86448" y="153631"/>
                </a:lnTo>
                <a:lnTo>
                  <a:pt x="86448" y="86385"/>
                </a:lnTo>
                <a:lnTo>
                  <a:pt x="153631" y="86385"/>
                </a:lnTo>
                <a:lnTo>
                  <a:pt x="153631" y="67183"/>
                </a:lnTo>
                <a:close/>
              </a:path>
            </a:pathLst>
          </a:custGeom>
          <a:solidFill>
            <a:srgbClr val="99B080"/>
          </a:solidFill>
        </p:spPr>
        <p:txBody>
          <a:bodyPr wrap="square" lIns="0" tIns="0" rIns="0" bIns="0" rtlCol="0"/>
          <a:lstStyle/>
          <a:p>
            <a:endParaRPr/>
          </a:p>
        </p:txBody>
      </p:sp>
      <p:sp>
        <p:nvSpPr>
          <p:cNvPr id="32" name="bg object 32"/>
          <p:cNvSpPr/>
          <p:nvPr/>
        </p:nvSpPr>
        <p:spPr>
          <a:xfrm>
            <a:off x="8798433" y="7606741"/>
            <a:ext cx="153670" cy="101600"/>
          </a:xfrm>
          <a:custGeom>
            <a:avLst/>
            <a:gdLst/>
            <a:ahLst/>
            <a:cxnLst/>
            <a:rect l="l" t="t" r="r" b="b"/>
            <a:pathLst>
              <a:path w="153670" h="101600">
                <a:moveTo>
                  <a:pt x="153631" y="67221"/>
                </a:moveTo>
                <a:lnTo>
                  <a:pt x="86448" y="67221"/>
                </a:lnTo>
                <a:lnTo>
                  <a:pt x="86448" y="0"/>
                </a:lnTo>
                <a:lnTo>
                  <a:pt x="67246" y="0"/>
                </a:lnTo>
                <a:lnTo>
                  <a:pt x="67246" y="67221"/>
                </a:lnTo>
                <a:lnTo>
                  <a:pt x="0" y="67221"/>
                </a:lnTo>
                <a:lnTo>
                  <a:pt x="0" y="86410"/>
                </a:lnTo>
                <a:lnTo>
                  <a:pt x="67246" y="86410"/>
                </a:lnTo>
                <a:lnTo>
                  <a:pt x="67246" y="101384"/>
                </a:lnTo>
                <a:lnTo>
                  <a:pt x="86448" y="101384"/>
                </a:lnTo>
                <a:lnTo>
                  <a:pt x="86448" y="86410"/>
                </a:lnTo>
                <a:lnTo>
                  <a:pt x="153631" y="86410"/>
                </a:lnTo>
                <a:lnTo>
                  <a:pt x="153631" y="67221"/>
                </a:lnTo>
                <a:close/>
              </a:path>
            </a:pathLst>
          </a:custGeom>
          <a:solidFill>
            <a:srgbClr val="99B080"/>
          </a:solidFill>
        </p:spPr>
        <p:txBody>
          <a:bodyPr wrap="square" lIns="0" tIns="0" rIns="0" bIns="0" rtlCol="0"/>
          <a:lstStyle/>
          <a:p>
            <a:endParaRPr/>
          </a:p>
        </p:txBody>
      </p:sp>
      <p:sp>
        <p:nvSpPr>
          <p:cNvPr id="33" name="bg object 33"/>
          <p:cNvSpPr/>
          <p:nvPr/>
        </p:nvSpPr>
        <p:spPr>
          <a:xfrm>
            <a:off x="8544357" y="7126655"/>
            <a:ext cx="153670" cy="153670"/>
          </a:xfrm>
          <a:custGeom>
            <a:avLst/>
            <a:gdLst/>
            <a:ahLst/>
            <a:cxnLst/>
            <a:rect l="l" t="t" r="r" b="b"/>
            <a:pathLst>
              <a:path w="153670" h="153670">
                <a:moveTo>
                  <a:pt x="153631" y="67208"/>
                </a:moveTo>
                <a:lnTo>
                  <a:pt x="86410" y="67208"/>
                </a:lnTo>
                <a:lnTo>
                  <a:pt x="86410" y="0"/>
                </a:lnTo>
                <a:lnTo>
                  <a:pt x="67208" y="0"/>
                </a:lnTo>
                <a:lnTo>
                  <a:pt x="67208" y="67208"/>
                </a:lnTo>
                <a:lnTo>
                  <a:pt x="0" y="67208"/>
                </a:lnTo>
                <a:lnTo>
                  <a:pt x="0" y="86410"/>
                </a:lnTo>
                <a:lnTo>
                  <a:pt x="67208" y="86410"/>
                </a:lnTo>
                <a:lnTo>
                  <a:pt x="67208" y="153619"/>
                </a:lnTo>
                <a:lnTo>
                  <a:pt x="86410" y="153619"/>
                </a:lnTo>
                <a:lnTo>
                  <a:pt x="86410" y="86410"/>
                </a:lnTo>
                <a:lnTo>
                  <a:pt x="153631" y="86410"/>
                </a:lnTo>
                <a:lnTo>
                  <a:pt x="153631" y="67208"/>
                </a:lnTo>
                <a:close/>
              </a:path>
            </a:pathLst>
          </a:custGeom>
          <a:solidFill>
            <a:srgbClr val="99B080"/>
          </a:solidFill>
        </p:spPr>
        <p:txBody>
          <a:bodyPr wrap="square" lIns="0" tIns="0" rIns="0" bIns="0" rtlCol="0"/>
          <a:lstStyle/>
          <a:p>
            <a:endParaRPr/>
          </a:p>
        </p:txBody>
      </p:sp>
      <p:sp>
        <p:nvSpPr>
          <p:cNvPr id="34" name="bg object 34"/>
          <p:cNvSpPr/>
          <p:nvPr/>
        </p:nvSpPr>
        <p:spPr>
          <a:xfrm>
            <a:off x="8544357" y="7366711"/>
            <a:ext cx="153670" cy="153670"/>
          </a:xfrm>
          <a:custGeom>
            <a:avLst/>
            <a:gdLst/>
            <a:ahLst/>
            <a:cxnLst/>
            <a:rect l="l" t="t" r="r" b="b"/>
            <a:pathLst>
              <a:path w="153670" h="153670">
                <a:moveTo>
                  <a:pt x="153631" y="67183"/>
                </a:moveTo>
                <a:lnTo>
                  <a:pt x="86410" y="67183"/>
                </a:lnTo>
                <a:lnTo>
                  <a:pt x="86410" y="0"/>
                </a:lnTo>
                <a:lnTo>
                  <a:pt x="67208" y="0"/>
                </a:lnTo>
                <a:lnTo>
                  <a:pt x="67208" y="67183"/>
                </a:lnTo>
                <a:lnTo>
                  <a:pt x="0" y="67183"/>
                </a:lnTo>
                <a:lnTo>
                  <a:pt x="0" y="86385"/>
                </a:lnTo>
                <a:lnTo>
                  <a:pt x="67208" y="86385"/>
                </a:lnTo>
                <a:lnTo>
                  <a:pt x="67208" y="153631"/>
                </a:lnTo>
                <a:lnTo>
                  <a:pt x="86410" y="153631"/>
                </a:lnTo>
                <a:lnTo>
                  <a:pt x="86410" y="86385"/>
                </a:lnTo>
                <a:lnTo>
                  <a:pt x="153631" y="86385"/>
                </a:lnTo>
                <a:lnTo>
                  <a:pt x="153631" y="67183"/>
                </a:lnTo>
                <a:close/>
              </a:path>
            </a:pathLst>
          </a:custGeom>
          <a:solidFill>
            <a:srgbClr val="99B080"/>
          </a:solidFill>
        </p:spPr>
        <p:txBody>
          <a:bodyPr wrap="square" lIns="0" tIns="0" rIns="0" bIns="0" rtlCol="0"/>
          <a:lstStyle/>
          <a:p>
            <a:endParaRPr/>
          </a:p>
        </p:txBody>
      </p:sp>
      <p:sp>
        <p:nvSpPr>
          <p:cNvPr id="35" name="bg object 35"/>
          <p:cNvSpPr/>
          <p:nvPr/>
        </p:nvSpPr>
        <p:spPr>
          <a:xfrm>
            <a:off x="8544357" y="7606741"/>
            <a:ext cx="153670" cy="101600"/>
          </a:xfrm>
          <a:custGeom>
            <a:avLst/>
            <a:gdLst/>
            <a:ahLst/>
            <a:cxnLst/>
            <a:rect l="l" t="t" r="r" b="b"/>
            <a:pathLst>
              <a:path w="153670" h="101600">
                <a:moveTo>
                  <a:pt x="153631" y="67221"/>
                </a:moveTo>
                <a:lnTo>
                  <a:pt x="86410" y="67221"/>
                </a:lnTo>
                <a:lnTo>
                  <a:pt x="86410" y="0"/>
                </a:lnTo>
                <a:lnTo>
                  <a:pt x="67208" y="0"/>
                </a:lnTo>
                <a:lnTo>
                  <a:pt x="67208" y="67221"/>
                </a:lnTo>
                <a:lnTo>
                  <a:pt x="0" y="67221"/>
                </a:lnTo>
                <a:lnTo>
                  <a:pt x="0" y="86410"/>
                </a:lnTo>
                <a:lnTo>
                  <a:pt x="67208" y="86410"/>
                </a:lnTo>
                <a:lnTo>
                  <a:pt x="67208" y="101384"/>
                </a:lnTo>
                <a:lnTo>
                  <a:pt x="86410" y="101384"/>
                </a:lnTo>
                <a:lnTo>
                  <a:pt x="86410" y="86410"/>
                </a:lnTo>
                <a:lnTo>
                  <a:pt x="153631" y="86410"/>
                </a:lnTo>
                <a:lnTo>
                  <a:pt x="153631" y="67221"/>
                </a:lnTo>
                <a:close/>
              </a:path>
            </a:pathLst>
          </a:custGeom>
          <a:solidFill>
            <a:srgbClr val="99B080"/>
          </a:solidFill>
        </p:spPr>
        <p:txBody>
          <a:bodyPr wrap="square" lIns="0" tIns="0" rIns="0" bIns="0" rtlCol="0"/>
          <a:lstStyle/>
          <a:p>
            <a:endParaRPr/>
          </a:p>
        </p:txBody>
      </p:sp>
      <p:sp>
        <p:nvSpPr>
          <p:cNvPr id="36" name="bg object 36"/>
          <p:cNvSpPr/>
          <p:nvPr/>
        </p:nvSpPr>
        <p:spPr>
          <a:xfrm>
            <a:off x="8311858" y="7126655"/>
            <a:ext cx="153670" cy="153670"/>
          </a:xfrm>
          <a:custGeom>
            <a:avLst/>
            <a:gdLst/>
            <a:ahLst/>
            <a:cxnLst/>
            <a:rect l="l" t="t" r="r" b="b"/>
            <a:pathLst>
              <a:path w="153670" h="153670">
                <a:moveTo>
                  <a:pt x="153619" y="67208"/>
                </a:moveTo>
                <a:lnTo>
                  <a:pt x="86410" y="67208"/>
                </a:lnTo>
                <a:lnTo>
                  <a:pt x="86410" y="0"/>
                </a:lnTo>
                <a:lnTo>
                  <a:pt x="67208" y="0"/>
                </a:lnTo>
                <a:lnTo>
                  <a:pt x="67208" y="67208"/>
                </a:lnTo>
                <a:lnTo>
                  <a:pt x="0" y="67208"/>
                </a:lnTo>
                <a:lnTo>
                  <a:pt x="0" y="86410"/>
                </a:lnTo>
                <a:lnTo>
                  <a:pt x="67208" y="86410"/>
                </a:lnTo>
                <a:lnTo>
                  <a:pt x="67208" y="153619"/>
                </a:lnTo>
                <a:lnTo>
                  <a:pt x="86410" y="153619"/>
                </a:lnTo>
                <a:lnTo>
                  <a:pt x="86410" y="86410"/>
                </a:lnTo>
                <a:lnTo>
                  <a:pt x="153619" y="86410"/>
                </a:lnTo>
                <a:lnTo>
                  <a:pt x="153619" y="67208"/>
                </a:lnTo>
                <a:close/>
              </a:path>
            </a:pathLst>
          </a:custGeom>
          <a:solidFill>
            <a:srgbClr val="99B080"/>
          </a:solidFill>
        </p:spPr>
        <p:txBody>
          <a:bodyPr wrap="square" lIns="0" tIns="0" rIns="0" bIns="0" rtlCol="0"/>
          <a:lstStyle/>
          <a:p>
            <a:endParaRPr/>
          </a:p>
        </p:txBody>
      </p:sp>
      <p:sp>
        <p:nvSpPr>
          <p:cNvPr id="37" name="bg object 37"/>
          <p:cNvSpPr/>
          <p:nvPr/>
        </p:nvSpPr>
        <p:spPr>
          <a:xfrm>
            <a:off x="8311858" y="7366711"/>
            <a:ext cx="153670" cy="153670"/>
          </a:xfrm>
          <a:custGeom>
            <a:avLst/>
            <a:gdLst/>
            <a:ahLst/>
            <a:cxnLst/>
            <a:rect l="l" t="t" r="r" b="b"/>
            <a:pathLst>
              <a:path w="153670" h="153670">
                <a:moveTo>
                  <a:pt x="153619" y="67183"/>
                </a:moveTo>
                <a:lnTo>
                  <a:pt x="86410" y="67183"/>
                </a:lnTo>
                <a:lnTo>
                  <a:pt x="86410" y="0"/>
                </a:lnTo>
                <a:lnTo>
                  <a:pt x="67208" y="0"/>
                </a:lnTo>
                <a:lnTo>
                  <a:pt x="67208" y="67183"/>
                </a:lnTo>
                <a:lnTo>
                  <a:pt x="0" y="67183"/>
                </a:lnTo>
                <a:lnTo>
                  <a:pt x="0" y="86385"/>
                </a:lnTo>
                <a:lnTo>
                  <a:pt x="67208" y="86385"/>
                </a:lnTo>
                <a:lnTo>
                  <a:pt x="67208" y="153631"/>
                </a:lnTo>
                <a:lnTo>
                  <a:pt x="86410" y="153631"/>
                </a:lnTo>
                <a:lnTo>
                  <a:pt x="86410" y="86385"/>
                </a:lnTo>
                <a:lnTo>
                  <a:pt x="153619" y="86385"/>
                </a:lnTo>
                <a:lnTo>
                  <a:pt x="153619" y="67183"/>
                </a:lnTo>
                <a:close/>
              </a:path>
            </a:pathLst>
          </a:custGeom>
          <a:solidFill>
            <a:srgbClr val="99B080"/>
          </a:solidFill>
        </p:spPr>
        <p:txBody>
          <a:bodyPr wrap="square" lIns="0" tIns="0" rIns="0" bIns="0" rtlCol="0"/>
          <a:lstStyle/>
          <a:p>
            <a:endParaRPr/>
          </a:p>
        </p:txBody>
      </p:sp>
      <p:sp>
        <p:nvSpPr>
          <p:cNvPr id="38" name="bg object 38"/>
          <p:cNvSpPr/>
          <p:nvPr/>
        </p:nvSpPr>
        <p:spPr>
          <a:xfrm>
            <a:off x="8311858" y="7606741"/>
            <a:ext cx="153670" cy="101600"/>
          </a:xfrm>
          <a:custGeom>
            <a:avLst/>
            <a:gdLst/>
            <a:ahLst/>
            <a:cxnLst/>
            <a:rect l="l" t="t" r="r" b="b"/>
            <a:pathLst>
              <a:path w="153670" h="101600">
                <a:moveTo>
                  <a:pt x="153619" y="67221"/>
                </a:moveTo>
                <a:lnTo>
                  <a:pt x="86410" y="67221"/>
                </a:lnTo>
                <a:lnTo>
                  <a:pt x="86410" y="0"/>
                </a:lnTo>
                <a:lnTo>
                  <a:pt x="67208" y="0"/>
                </a:lnTo>
                <a:lnTo>
                  <a:pt x="67208" y="67221"/>
                </a:lnTo>
                <a:lnTo>
                  <a:pt x="0" y="67221"/>
                </a:lnTo>
                <a:lnTo>
                  <a:pt x="0" y="86410"/>
                </a:lnTo>
                <a:lnTo>
                  <a:pt x="67208" y="86410"/>
                </a:lnTo>
                <a:lnTo>
                  <a:pt x="67208" y="101384"/>
                </a:lnTo>
                <a:lnTo>
                  <a:pt x="86410" y="101384"/>
                </a:lnTo>
                <a:lnTo>
                  <a:pt x="86410" y="86410"/>
                </a:lnTo>
                <a:lnTo>
                  <a:pt x="153619" y="86410"/>
                </a:lnTo>
                <a:lnTo>
                  <a:pt x="153619" y="67221"/>
                </a:lnTo>
                <a:close/>
              </a:path>
            </a:pathLst>
          </a:custGeom>
          <a:solidFill>
            <a:srgbClr val="99B080"/>
          </a:solidFill>
        </p:spPr>
        <p:txBody>
          <a:bodyPr wrap="square" lIns="0" tIns="0" rIns="0" bIns="0" rtlCol="0"/>
          <a:lstStyle/>
          <a:p>
            <a:endParaRPr/>
          </a:p>
        </p:txBody>
      </p:sp>
      <p:sp>
        <p:nvSpPr>
          <p:cNvPr id="39" name="bg object 39"/>
          <p:cNvSpPr/>
          <p:nvPr/>
        </p:nvSpPr>
        <p:spPr>
          <a:xfrm>
            <a:off x="8057743" y="7126655"/>
            <a:ext cx="153670" cy="153670"/>
          </a:xfrm>
          <a:custGeom>
            <a:avLst/>
            <a:gdLst/>
            <a:ahLst/>
            <a:cxnLst/>
            <a:rect l="l" t="t" r="r" b="b"/>
            <a:pathLst>
              <a:path w="153670" h="153670">
                <a:moveTo>
                  <a:pt x="153631" y="67208"/>
                </a:moveTo>
                <a:lnTo>
                  <a:pt x="86410" y="67208"/>
                </a:lnTo>
                <a:lnTo>
                  <a:pt x="86410" y="0"/>
                </a:lnTo>
                <a:lnTo>
                  <a:pt x="67208" y="0"/>
                </a:lnTo>
                <a:lnTo>
                  <a:pt x="67208" y="67208"/>
                </a:lnTo>
                <a:lnTo>
                  <a:pt x="0" y="67208"/>
                </a:lnTo>
                <a:lnTo>
                  <a:pt x="0" y="86410"/>
                </a:lnTo>
                <a:lnTo>
                  <a:pt x="67208" y="86410"/>
                </a:lnTo>
                <a:lnTo>
                  <a:pt x="67208" y="153619"/>
                </a:lnTo>
                <a:lnTo>
                  <a:pt x="86410" y="153619"/>
                </a:lnTo>
                <a:lnTo>
                  <a:pt x="86410" y="86410"/>
                </a:lnTo>
                <a:lnTo>
                  <a:pt x="153631" y="86410"/>
                </a:lnTo>
                <a:lnTo>
                  <a:pt x="153631" y="67208"/>
                </a:lnTo>
                <a:close/>
              </a:path>
            </a:pathLst>
          </a:custGeom>
          <a:solidFill>
            <a:srgbClr val="99B080"/>
          </a:solidFill>
        </p:spPr>
        <p:txBody>
          <a:bodyPr wrap="square" lIns="0" tIns="0" rIns="0" bIns="0" rtlCol="0"/>
          <a:lstStyle/>
          <a:p>
            <a:endParaRPr/>
          </a:p>
        </p:txBody>
      </p:sp>
      <p:sp>
        <p:nvSpPr>
          <p:cNvPr id="40" name="bg object 40"/>
          <p:cNvSpPr/>
          <p:nvPr/>
        </p:nvSpPr>
        <p:spPr>
          <a:xfrm>
            <a:off x="8057743" y="7366711"/>
            <a:ext cx="153670" cy="153670"/>
          </a:xfrm>
          <a:custGeom>
            <a:avLst/>
            <a:gdLst/>
            <a:ahLst/>
            <a:cxnLst/>
            <a:rect l="l" t="t" r="r" b="b"/>
            <a:pathLst>
              <a:path w="153670" h="153670">
                <a:moveTo>
                  <a:pt x="153631" y="67183"/>
                </a:moveTo>
                <a:lnTo>
                  <a:pt x="86410" y="67183"/>
                </a:lnTo>
                <a:lnTo>
                  <a:pt x="86410" y="0"/>
                </a:lnTo>
                <a:lnTo>
                  <a:pt x="67208" y="0"/>
                </a:lnTo>
                <a:lnTo>
                  <a:pt x="67208" y="67183"/>
                </a:lnTo>
                <a:lnTo>
                  <a:pt x="0" y="67183"/>
                </a:lnTo>
                <a:lnTo>
                  <a:pt x="0" y="86385"/>
                </a:lnTo>
                <a:lnTo>
                  <a:pt x="67208" y="86385"/>
                </a:lnTo>
                <a:lnTo>
                  <a:pt x="67208" y="153631"/>
                </a:lnTo>
                <a:lnTo>
                  <a:pt x="86410" y="153631"/>
                </a:lnTo>
                <a:lnTo>
                  <a:pt x="86410" y="86385"/>
                </a:lnTo>
                <a:lnTo>
                  <a:pt x="153631" y="86385"/>
                </a:lnTo>
                <a:lnTo>
                  <a:pt x="153631" y="67183"/>
                </a:lnTo>
                <a:close/>
              </a:path>
            </a:pathLst>
          </a:custGeom>
          <a:solidFill>
            <a:srgbClr val="99B080"/>
          </a:solidFill>
        </p:spPr>
        <p:txBody>
          <a:bodyPr wrap="square" lIns="0" tIns="0" rIns="0" bIns="0" rtlCol="0"/>
          <a:lstStyle/>
          <a:p>
            <a:endParaRPr/>
          </a:p>
        </p:txBody>
      </p:sp>
      <p:sp>
        <p:nvSpPr>
          <p:cNvPr id="41" name="bg object 41"/>
          <p:cNvSpPr/>
          <p:nvPr/>
        </p:nvSpPr>
        <p:spPr>
          <a:xfrm>
            <a:off x="8057743" y="7606741"/>
            <a:ext cx="153670" cy="101600"/>
          </a:xfrm>
          <a:custGeom>
            <a:avLst/>
            <a:gdLst/>
            <a:ahLst/>
            <a:cxnLst/>
            <a:rect l="l" t="t" r="r" b="b"/>
            <a:pathLst>
              <a:path w="153670" h="101600">
                <a:moveTo>
                  <a:pt x="153631" y="67221"/>
                </a:moveTo>
                <a:lnTo>
                  <a:pt x="86410" y="67221"/>
                </a:lnTo>
                <a:lnTo>
                  <a:pt x="86410" y="0"/>
                </a:lnTo>
                <a:lnTo>
                  <a:pt x="67208" y="0"/>
                </a:lnTo>
                <a:lnTo>
                  <a:pt x="67208" y="67221"/>
                </a:lnTo>
                <a:lnTo>
                  <a:pt x="0" y="67221"/>
                </a:lnTo>
                <a:lnTo>
                  <a:pt x="0" y="86410"/>
                </a:lnTo>
                <a:lnTo>
                  <a:pt x="67208" y="86410"/>
                </a:lnTo>
                <a:lnTo>
                  <a:pt x="67208" y="101384"/>
                </a:lnTo>
                <a:lnTo>
                  <a:pt x="86410" y="101384"/>
                </a:lnTo>
                <a:lnTo>
                  <a:pt x="86410" y="86410"/>
                </a:lnTo>
                <a:lnTo>
                  <a:pt x="153631" y="86410"/>
                </a:lnTo>
                <a:lnTo>
                  <a:pt x="153631" y="67221"/>
                </a:lnTo>
                <a:close/>
              </a:path>
            </a:pathLst>
          </a:custGeom>
          <a:solidFill>
            <a:srgbClr val="99B080"/>
          </a:solidFill>
        </p:spPr>
        <p:txBody>
          <a:bodyPr wrap="square" lIns="0" tIns="0" rIns="0" bIns="0" rtlCol="0"/>
          <a:lstStyle/>
          <a:p>
            <a:endParaRPr/>
          </a:p>
        </p:txBody>
      </p:sp>
      <p:sp>
        <p:nvSpPr>
          <p:cNvPr id="42" name="bg object 42"/>
          <p:cNvSpPr/>
          <p:nvPr/>
        </p:nvSpPr>
        <p:spPr>
          <a:xfrm>
            <a:off x="7825244" y="7126655"/>
            <a:ext cx="153670" cy="153670"/>
          </a:xfrm>
          <a:custGeom>
            <a:avLst/>
            <a:gdLst/>
            <a:ahLst/>
            <a:cxnLst/>
            <a:rect l="l" t="t" r="r" b="b"/>
            <a:pathLst>
              <a:path w="153670" h="153670">
                <a:moveTo>
                  <a:pt x="153619" y="67208"/>
                </a:moveTo>
                <a:lnTo>
                  <a:pt x="86410" y="67208"/>
                </a:lnTo>
                <a:lnTo>
                  <a:pt x="86410" y="0"/>
                </a:lnTo>
                <a:lnTo>
                  <a:pt x="67208" y="0"/>
                </a:lnTo>
                <a:lnTo>
                  <a:pt x="67208" y="67208"/>
                </a:lnTo>
                <a:lnTo>
                  <a:pt x="0" y="67208"/>
                </a:lnTo>
                <a:lnTo>
                  <a:pt x="0" y="86410"/>
                </a:lnTo>
                <a:lnTo>
                  <a:pt x="67208" y="86410"/>
                </a:lnTo>
                <a:lnTo>
                  <a:pt x="67208" y="153619"/>
                </a:lnTo>
                <a:lnTo>
                  <a:pt x="86410" y="153619"/>
                </a:lnTo>
                <a:lnTo>
                  <a:pt x="86410" y="86410"/>
                </a:lnTo>
                <a:lnTo>
                  <a:pt x="153619" y="86410"/>
                </a:lnTo>
                <a:lnTo>
                  <a:pt x="153619" y="67208"/>
                </a:lnTo>
                <a:close/>
              </a:path>
            </a:pathLst>
          </a:custGeom>
          <a:solidFill>
            <a:srgbClr val="99B080"/>
          </a:solidFill>
        </p:spPr>
        <p:txBody>
          <a:bodyPr wrap="square" lIns="0" tIns="0" rIns="0" bIns="0" rtlCol="0"/>
          <a:lstStyle/>
          <a:p>
            <a:endParaRPr/>
          </a:p>
        </p:txBody>
      </p:sp>
      <p:sp>
        <p:nvSpPr>
          <p:cNvPr id="43" name="bg object 43"/>
          <p:cNvSpPr/>
          <p:nvPr/>
        </p:nvSpPr>
        <p:spPr>
          <a:xfrm>
            <a:off x="7825244" y="7366711"/>
            <a:ext cx="153670" cy="153670"/>
          </a:xfrm>
          <a:custGeom>
            <a:avLst/>
            <a:gdLst/>
            <a:ahLst/>
            <a:cxnLst/>
            <a:rect l="l" t="t" r="r" b="b"/>
            <a:pathLst>
              <a:path w="153670" h="153670">
                <a:moveTo>
                  <a:pt x="153619" y="67183"/>
                </a:moveTo>
                <a:lnTo>
                  <a:pt x="86410" y="67183"/>
                </a:lnTo>
                <a:lnTo>
                  <a:pt x="86410" y="0"/>
                </a:lnTo>
                <a:lnTo>
                  <a:pt x="67208" y="0"/>
                </a:lnTo>
                <a:lnTo>
                  <a:pt x="67208" y="67183"/>
                </a:lnTo>
                <a:lnTo>
                  <a:pt x="0" y="67183"/>
                </a:lnTo>
                <a:lnTo>
                  <a:pt x="0" y="86385"/>
                </a:lnTo>
                <a:lnTo>
                  <a:pt x="67208" y="86385"/>
                </a:lnTo>
                <a:lnTo>
                  <a:pt x="67208" y="153631"/>
                </a:lnTo>
                <a:lnTo>
                  <a:pt x="86410" y="153631"/>
                </a:lnTo>
                <a:lnTo>
                  <a:pt x="86410" y="86385"/>
                </a:lnTo>
                <a:lnTo>
                  <a:pt x="153619" y="86385"/>
                </a:lnTo>
                <a:lnTo>
                  <a:pt x="153619" y="67183"/>
                </a:lnTo>
                <a:close/>
              </a:path>
            </a:pathLst>
          </a:custGeom>
          <a:solidFill>
            <a:srgbClr val="99B080"/>
          </a:solidFill>
        </p:spPr>
        <p:txBody>
          <a:bodyPr wrap="square" lIns="0" tIns="0" rIns="0" bIns="0" rtlCol="0"/>
          <a:lstStyle/>
          <a:p>
            <a:endParaRPr/>
          </a:p>
        </p:txBody>
      </p:sp>
      <p:sp>
        <p:nvSpPr>
          <p:cNvPr id="44" name="bg object 44"/>
          <p:cNvSpPr/>
          <p:nvPr/>
        </p:nvSpPr>
        <p:spPr>
          <a:xfrm>
            <a:off x="7825244" y="7606741"/>
            <a:ext cx="153670" cy="101600"/>
          </a:xfrm>
          <a:custGeom>
            <a:avLst/>
            <a:gdLst/>
            <a:ahLst/>
            <a:cxnLst/>
            <a:rect l="l" t="t" r="r" b="b"/>
            <a:pathLst>
              <a:path w="153670" h="101600">
                <a:moveTo>
                  <a:pt x="153619" y="67221"/>
                </a:moveTo>
                <a:lnTo>
                  <a:pt x="86410" y="67221"/>
                </a:lnTo>
                <a:lnTo>
                  <a:pt x="86410" y="0"/>
                </a:lnTo>
                <a:lnTo>
                  <a:pt x="67208" y="0"/>
                </a:lnTo>
                <a:lnTo>
                  <a:pt x="67208" y="67221"/>
                </a:lnTo>
                <a:lnTo>
                  <a:pt x="0" y="67221"/>
                </a:lnTo>
                <a:lnTo>
                  <a:pt x="0" y="86410"/>
                </a:lnTo>
                <a:lnTo>
                  <a:pt x="67208" y="86410"/>
                </a:lnTo>
                <a:lnTo>
                  <a:pt x="67208" y="101384"/>
                </a:lnTo>
                <a:lnTo>
                  <a:pt x="86410" y="101384"/>
                </a:lnTo>
                <a:lnTo>
                  <a:pt x="86410" y="86410"/>
                </a:lnTo>
                <a:lnTo>
                  <a:pt x="153619" y="86410"/>
                </a:lnTo>
                <a:lnTo>
                  <a:pt x="153619" y="67221"/>
                </a:lnTo>
                <a:close/>
              </a:path>
            </a:pathLst>
          </a:custGeom>
          <a:solidFill>
            <a:srgbClr val="99B080"/>
          </a:solidFill>
        </p:spPr>
        <p:txBody>
          <a:bodyPr wrap="square" lIns="0" tIns="0" rIns="0" bIns="0" rtlCol="0"/>
          <a:lstStyle/>
          <a:p>
            <a:endParaRPr/>
          </a:p>
        </p:txBody>
      </p:sp>
      <p:sp>
        <p:nvSpPr>
          <p:cNvPr id="45" name="bg object 45"/>
          <p:cNvSpPr/>
          <p:nvPr/>
        </p:nvSpPr>
        <p:spPr>
          <a:xfrm>
            <a:off x="12294108" y="6552090"/>
            <a:ext cx="1145540" cy="1156335"/>
          </a:xfrm>
          <a:custGeom>
            <a:avLst/>
            <a:gdLst/>
            <a:ahLst/>
            <a:cxnLst/>
            <a:rect l="l" t="t" r="r" b="b"/>
            <a:pathLst>
              <a:path w="1145540" h="1156334">
                <a:moveTo>
                  <a:pt x="1145000" y="1156027"/>
                </a:moveTo>
                <a:lnTo>
                  <a:pt x="979074" y="1156027"/>
                </a:lnTo>
                <a:lnTo>
                  <a:pt x="0" y="82613"/>
                </a:lnTo>
                <a:lnTo>
                  <a:pt x="90573" y="0"/>
                </a:lnTo>
                <a:lnTo>
                  <a:pt x="1145000" y="1156027"/>
                </a:lnTo>
                <a:close/>
              </a:path>
            </a:pathLst>
          </a:custGeom>
          <a:solidFill>
            <a:srgbClr val="99B080"/>
          </a:solidFill>
        </p:spPr>
        <p:txBody>
          <a:bodyPr wrap="square" lIns="0" tIns="0" rIns="0" bIns="0" rtlCol="0"/>
          <a:lstStyle/>
          <a:p>
            <a:endParaRPr/>
          </a:p>
        </p:txBody>
      </p:sp>
      <p:sp>
        <p:nvSpPr>
          <p:cNvPr id="46" name="bg object 46"/>
          <p:cNvSpPr/>
          <p:nvPr/>
        </p:nvSpPr>
        <p:spPr>
          <a:xfrm>
            <a:off x="12537973" y="6869760"/>
            <a:ext cx="1178560" cy="838835"/>
          </a:xfrm>
          <a:custGeom>
            <a:avLst/>
            <a:gdLst/>
            <a:ahLst/>
            <a:cxnLst/>
            <a:rect l="l" t="t" r="r" b="b"/>
            <a:pathLst>
              <a:path w="1178559" h="838834">
                <a:moveTo>
                  <a:pt x="401180" y="838365"/>
                </a:moveTo>
                <a:lnTo>
                  <a:pt x="90576" y="497827"/>
                </a:lnTo>
                <a:lnTo>
                  <a:pt x="0" y="580440"/>
                </a:lnTo>
                <a:lnTo>
                  <a:pt x="235254" y="838365"/>
                </a:lnTo>
                <a:lnTo>
                  <a:pt x="401180" y="838365"/>
                </a:lnTo>
                <a:close/>
              </a:path>
              <a:path w="1178559" h="838834">
                <a:moveTo>
                  <a:pt x="1178013" y="593826"/>
                </a:moveTo>
                <a:lnTo>
                  <a:pt x="636371" y="0"/>
                </a:lnTo>
                <a:lnTo>
                  <a:pt x="545807" y="82613"/>
                </a:lnTo>
                <a:lnTo>
                  <a:pt x="1178013" y="775741"/>
                </a:lnTo>
                <a:lnTo>
                  <a:pt x="1178013" y="593826"/>
                </a:lnTo>
                <a:close/>
              </a:path>
            </a:pathLst>
          </a:custGeom>
          <a:solidFill>
            <a:srgbClr val="C7DEA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3350" b="1" i="0">
                <a:solidFill>
                  <a:srgbClr val="99B080"/>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sz="1350" b="0" i="0">
                <a:solidFill>
                  <a:srgbClr val="262626"/>
                </a:solidFill>
                <a:latin typeface="Verdana"/>
                <a:cs typeface="Verdan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50" b="1" i="0">
                <a:solidFill>
                  <a:srgbClr val="99B080"/>
                </a:solidFill>
                <a:latin typeface="Trebuchet MS"/>
                <a:cs typeface="Trebuchet MS"/>
              </a:defRPr>
            </a:lvl1pPr>
          </a:lstStyle>
          <a:p>
            <a:endParaRPr/>
          </a:p>
        </p:txBody>
      </p:sp>
      <p:sp>
        <p:nvSpPr>
          <p:cNvPr id="3" name="Holder 3"/>
          <p:cNvSpPr>
            <a:spLocks noGrp="1"/>
          </p:cNvSpPr>
          <p:nvPr>
            <p:ph sz="half" idx="2"/>
          </p:nvPr>
        </p:nvSpPr>
        <p:spPr>
          <a:xfrm>
            <a:off x="685800" y="1773047"/>
            <a:ext cx="5966460" cy="508787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7063740" y="1773047"/>
            <a:ext cx="5966460" cy="508787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2/9/2024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5379720" cy="7708265"/>
          </a:xfrm>
          <a:custGeom>
            <a:avLst/>
            <a:gdLst/>
            <a:ahLst/>
            <a:cxnLst/>
            <a:rect l="l" t="t" r="r" b="b"/>
            <a:pathLst>
              <a:path w="5379720" h="7708265">
                <a:moveTo>
                  <a:pt x="0" y="0"/>
                </a:moveTo>
                <a:lnTo>
                  <a:pt x="5379254" y="0"/>
                </a:lnTo>
                <a:lnTo>
                  <a:pt x="5379254" y="7708117"/>
                </a:lnTo>
                <a:lnTo>
                  <a:pt x="0" y="7708117"/>
                </a:lnTo>
                <a:lnTo>
                  <a:pt x="0" y="0"/>
                </a:lnTo>
                <a:close/>
              </a:path>
            </a:pathLst>
          </a:custGeom>
          <a:solidFill>
            <a:srgbClr val="99B080"/>
          </a:solidFill>
        </p:spPr>
        <p:txBody>
          <a:bodyPr wrap="square" lIns="0" tIns="0" rIns="0" bIns="0" rtlCol="0"/>
          <a:lstStyle/>
          <a:p>
            <a:endParaRPr/>
          </a:p>
        </p:txBody>
      </p:sp>
      <p:sp>
        <p:nvSpPr>
          <p:cNvPr id="17" name="bg object 17"/>
          <p:cNvSpPr/>
          <p:nvPr/>
        </p:nvSpPr>
        <p:spPr>
          <a:xfrm>
            <a:off x="2130844" y="701713"/>
            <a:ext cx="153670" cy="393700"/>
          </a:xfrm>
          <a:custGeom>
            <a:avLst/>
            <a:gdLst/>
            <a:ahLst/>
            <a:cxnLst/>
            <a:rect l="l" t="t" r="r" b="b"/>
            <a:pathLst>
              <a:path w="153669" h="393700">
                <a:moveTo>
                  <a:pt x="153631" y="307251"/>
                </a:moveTo>
                <a:lnTo>
                  <a:pt x="86423" y="307251"/>
                </a:lnTo>
                <a:lnTo>
                  <a:pt x="86423" y="240055"/>
                </a:lnTo>
                <a:lnTo>
                  <a:pt x="67221" y="240055"/>
                </a:lnTo>
                <a:lnTo>
                  <a:pt x="67221" y="307251"/>
                </a:lnTo>
                <a:lnTo>
                  <a:pt x="0" y="307251"/>
                </a:lnTo>
                <a:lnTo>
                  <a:pt x="0" y="326453"/>
                </a:lnTo>
                <a:lnTo>
                  <a:pt x="67221" y="326453"/>
                </a:lnTo>
                <a:lnTo>
                  <a:pt x="67221" y="393674"/>
                </a:lnTo>
                <a:lnTo>
                  <a:pt x="86423" y="393674"/>
                </a:lnTo>
                <a:lnTo>
                  <a:pt x="86423" y="326453"/>
                </a:lnTo>
                <a:lnTo>
                  <a:pt x="153631" y="326453"/>
                </a:lnTo>
                <a:lnTo>
                  <a:pt x="153631" y="307251"/>
                </a:lnTo>
                <a:close/>
              </a:path>
              <a:path w="153669" h="393700">
                <a:moveTo>
                  <a:pt x="153631" y="67208"/>
                </a:moveTo>
                <a:lnTo>
                  <a:pt x="86423" y="67208"/>
                </a:lnTo>
                <a:lnTo>
                  <a:pt x="86423" y="0"/>
                </a:lnTo>
                <a:lnTo>
                  <a:pt x="67221" y="0"/>
                </a:lnTo>
                <a:lnTo>
                  <a:pt x="67221" y="67208"/>
                </a:lnTo>
                <a:lnTo>
                  <a:pt x="0" y="67208"/>
                </a:lnTo>
                <a:lnTo>
                  <a:pt x="0" y="86410"/>
                </a:lnTo>
                <a:lnTo>
                  <a:pt x="67221" y="86410"/>
                </a:lnTo>
                <a:lnTo>
                  <a:pt x="67221" y="153631"/>
                </a:lnTo>
                <a:lnTo>
                  <a:pt x="86423" y="153631"/>
                </a:lnTo>
                <a:lnTo>
                  <a:pt x="86423" y="86410"/>
                </a:lnTo>
                <a:lnTo>
                  <a:pt x="153631" y="86410"/>
                </a:lnTo>
                <a:lnTo>
                  <a:pt x="153631" y="67208"/>
                </a:lnTo>
                <a:close/>
              </a:path>
            </a:pathLst>
          </a:custGeom>
          <a:solidFill>
            <a:srgbClr val="FFFFFF"/>
          </a:solidFill>
        </p:spPr>
        <p:txBody>
          <a:bodyPr wrap="square" lIns="0" tIns="0" rIns="0" bIns="0" rtlCol="0"/>
          <a:lstStyle/>
          <a:p>
            <a:endParaRPr/>
          </a:p>
        </p:txBody>
      </p:sp>
      <p:pic>
        <p:nvPicPr>
          <p:cNvPr id="18" name="bg object 18"/>
          <p:cNvPicPr/>
          <p:nvPr/>
        </p:nvPicPr>
        <p:blipFill>
          <a:blip r:embed="rId2" cstate="print"/>
          <a:stretch>
            <a:fillRect/>
          </a:stretch>
        </p:blipFill>
        <p:spPr>
          <a:xfrm>
            <a:off x="2130850" y="1181804"/>
            <a:ext cx="153625" cy="153625"/>
          </a:xfrm>
          <a:prstGeom prst="rect">
            <a:avLst/>
          </a:prstGeom>
        </p:spPr>
      </p:pic>
      <p:pic>
        <p:nvPicPr>
          <p:cNvPr id="19" name="bg object 19"/>
          <p:cNvPicPr/>
          <p:nvPr/>
        </p:nvPicPr>
        <p:blipFill>
          <a:blip r:embed="rId2" cstate="print"/>
          <a:stretch>
            <a:fillRect/>
          </a:stretch>
        </p:blipFill>
        <p:spPr>
          <a:xfrm>
            <a:off x="2130850" y="1421834"/>
            <a:ext cx="153625" cy="153625"/>
          </a:xfrm>
          <a:prstGeom prst="rect">
            <a:avLst/>
          </a:prstGeom>
        </p:spPr>
      </p:pic>
      <p:pic>
        <p:nvPicPr>
          <p:cNvPr id="20" name="bg object 20"/>
          <p:cNvPicPr/>
          <p:nvPr/>
        </p:nvPicPr>
        <p:blipFill>
          <a:blip r:embed="rId3" cstate="print"/>
          <a:stretch>
            <a:fillRect/>
          </a:stretch>
        </p:blipFill>
        <p:spPr>
          <a:xfrm>
            <a:off x="2130850" y="1661879"/>
            <a:ext cx="153625" cy="153625"/>
          </a:xfrm>
          <a:prstGeom prst="rect">
            <a:avLst/>
          </a:prstGeom>
        </p:spPr>
      </p:pic>
      <p:sp>
        <p:nvSpPr>
          <p:cNvPr id="21" name="bg object 21"/>
          <p:cNvSpPr/>
          <p:nvPr/>
        </p:nvSpPr>
        <p:spPr>
          <a:xfrm>
            <a:off x="1898345" y="701713"/>
            <a:ext cx="153670" cy="393700"/>
          </a:xfrm>
          <a:custGeom>
            <a:avLst/>
            <a:gdLst/>
            <a:ahLst/>
            <a:cxnLst/>
            <a:rect l="l" t="t" r="r" b="b"/>
            <a:pathLst>
              <a:path w="153669" h="393700">
                <a:moveTo>
                  <a:pt x="153619" y="307251"/>
                </a:moveTo>
                <a:lnTo>
                  <a:pt x="86423" y="307251"/>
                </a:lnTo>
                <a:lnTo>
                  <a:pt x="86423" y="240055"/>
                </a:lnTo>
                <a:lnTo>
                  <a:pt x="67221" y="240055"/>
                </a:lnTo>
                <a:lnTo>
                  <a:pt x="67221" y="307251"/>
                </a:lnTo>
                <a:lnTo>
                  <a:pt x="0" y="307251"/>
                </a:lnTo>
                <a:lnTo>
                  <a:pt x="0" y="326453"/>
                </a:lnTo>
                <a:lnTo>
                  <a:pt x="67221" y="326453"/>
                </a:lnTo>
                <a:lnTo>
                  <a:pt x="67221" y="393674"/>
                </a:lnTo>
                <a:lnTo>
                  <a:pt x="86423" y="393674"/>
                </a:lnTo>
                <a:lnTo>
                  <a:pt x="86423" y="326453"/>
                </a:lnTo>
                <a:lnTo>
                  <a:pt x="153619" y="326453"/>
                </a:lnTo>
                <a:lnTo>
                  <a:pt x="153619" y="307251"/>
                </a:lnTo>
                <a:close/>
              </a:path>
              <a:path w="153669" h="393700">
                <a:moveTo>
                  <a:pt x="153619" y="67208"/>
                </a:moveTo>
                <a:lnTo>
                  <a:pt x="86423" y="67208"/>
                </a:lnTo>
                <a:lnTo>
                  <a:pt x="86423" y="0"/>
                </a:lnTo>
                <a:lnTo>
                  <a:pt x="67221" y="0"/>
                </a:lnTo>
                <a:lnTo>
                  <a:pt x="67221" y="67208"/>
                </a:lnTo>
                <a:lnTo>
                  <a:pt x="0" y="67208"/>
                </a:lnTo>
                <a:lnTo>
                  <a:pt x="0" y="86410"/>
                </a:lnTo>
                <a:lnTo>
                  <a:pt x="67221" y="86410"/>
                </a:lnTo>
                <a:lnTo>
                  <a:pt x="67221" y="153631"/>
                </a:lnTo>
                <a:lnTo>
                  <a:pt x="86423" y="153631"/>
                </a:lnTo>
                <a:lnTo>
                  <a:pt x="86423" y="86410"/>
                </a:lnTo>
                <a:lnTo>
                  <a:pt x="153619" y="86410"/>
                </a:lnTo>
                <a:lnTo>
                  <a:pt x="153619" y="67208"/>
                </a:lnTo>
                <a:close/>
              </a:path>
            </a:pathLst>
          </a:custGeom>
          <a:solidFill>
            <a:srgbClr val="FFFFFF"/>
          </a:solidFill>
        </p:spPr>
        <p:txBody>
          <a:bodyPr wrap="square" lIns="0" tIns="0" rIns="0" bIns="0" rtlCol="0"/>
          <a:lstStyle/>
          <a:p>
            <a:endParaRPr/>
          </a:p>
        </p:txBody>
      </p:sp>
      <p:pic>
        <p:nvPicPr>
          <p:cNvPr id="22" name="bg object 22"/>
          <p:cNvPicPr/>
          <p:nvPr/>
        </p:nvPicPr>
        <p:blipFill>
          <a:blip r:embed="rId4" cstate="print"/>
          <a:stretch>
            <a:fillRect/>
          </a:stretch>
        </p:blipFill>
        <p:spPr>
          <a:xfrm>
            <a:off x="1898349" y="1181804"/>
            <a:ext cx="153625" cy="153625"/>
          </a:xfrm>
          <a:prstGeom prst="rect">
            <a:avLst/>
          </a:prstGeom>
        </p:spPr>
      </p:pic>
      <p:pic>
        <p:nvPicPr>
          <p:cNvPr id="23" name="bg object 23"/>
          <p:cNvPicPr/>
          <p:nvPr/>
        </p:nvPicPr>
        <p:blipFill>
          <a:blip r:embed="rId4" cstate="print"/>
          <a:stretch>
            <a:fillRect/>
          </a:stretch>
        </p:blipFill>
        <p:spPr>
          <a:xfrm>
            <a:off x="1898349" y="1421834"/>
            <a:ext cx="153625" cy="153625"/>
          </a:xfrm>
          <a:prstGeom prst="rect">
            <a:avLst/>
          </a:prstGeom>
        </p:spPr>
      </p:pic>
      <p:pic>
        <p:nvPicPr>
          <p:cNvPr id="24" name="bg object 24"/>
          <p:cNvPicPr/>
          <p:nvPr/>
        </p:nvPicPr>
        <p:blipFill>
          <a:blip r:embed="rId5" cstate="print"/>
          <a:stretch>
            <a:fillRect/>
          </a:stretch>
        </p:blipFill>
        <p:spPr>
          <a:xfrm>
            <a:off x="1898349" y="1661879"/>
            <a:ext cx="153625" cy="153625"/>
          </a:xfrm>
          <a:prstGeom prst="rect">
            <a:avLst/>
          </a:prstGeom>
        </p:spPr>
      </p:pic>
      <p:sp>
        <p:nvSpPr>
          <p:cNvPr id="25" name="bg object 25"/>
          <p:cNvSpPr/>
          <p:nvPr/>
        </p:nvSpPr>
        <p:spPr>
          <a:xfrm>
            <a:off x="1644243" y="701713"/>
            <a:ext cx="153670" cy="393700"/>
          </a:xfrm>
          <a:custGeom>
            <a:avLst/>
            <a:gdLst/>
            <a:ahLst/>
            <a:cxnLst/>
            <a:rect l="l" t="t" r="r" b="b"/>
            <a:pathLst>
              <a:path w="153669" h="393700">
                <a:moveTo>
                  <a:pt x="153619" y="307251"/>
                </a:moveTo>
                <a:lnTo>
                  <a:pt x="86423" y="307251"/>
                </a:lnTo>
                <a:lnTo>
                  <a:pt x="86423" y="240055"/>
                </a:lnTo>
                <a:lnTo>
                  <a:pt x="67221" y="240055"/>
                </a:lnTo>
                <a:lnTo>
                  <a:pt x="67221" y="307251"/>
                </a:lnTo>
                <a:lnTo>
                  <a:pt x="0" y="307251"/>
                </a:lnTo>
                <a:lnTo>
                  <a:pt x="0" y="326453"/>
                </a:lnTo>
                <a:lnTo>
                  <a:pt x="67221" y="326453"/>
                </a:lnTo>
                <a:lnTo>
                  <a:pt x="67221" y="393674"/>
                </a:lnTo>
                <a:lnTo>
                  <a:pt x="86423" y="393674"/>
                </a:lnTo>
                <a:lnTo>
                  <a:pt x="86423" y="326453"/>
                </a:lnTo>
                <a:lnTo>
                  <a:pt x="153619" y="326453"/>
                </a:lnTo>
                <a:lnTo>
                  <a:pt x="153619" y="307251"/>
                </a:lnTo>
                <a:close/>
              </a:path>
              <a:path w="153669" h="393700">
                <a:moveTo>
                  <a:pt x="153619" y="67208"/>
                </a:moveTo>
                <a:lnTo>
                  <a:pt x="86423" y="67208"/>
                </a:lnTo>
                <a:lnTo>
                  <a:pt x="86423" y="0"/>
                </a:lnTo>
                <a:lnTo>
                  <a:pt x="67221" y="0"/>
                </a:lnTo>
                <a:lnTo>
                  <a:pt x="67221" y="67208"/>
                </a:lnTo>
                <a:lnTo>
                  <a:pt x="0" y="67208"/>
                </a:lnTo>
                <a:lnTo>
                  <a:pt x="0" y="86410"/>
                </a:lnTo>
                <a:lnTo>
                  <a:pt x="67221" y="86410"/>
                </a:lnTo>
                <a:lnTo>
                  <a:pt x="67221" y="153631"/>
                </a:lnTo>
                <a:lnTo>
                  <a:pt x="86423" y="153631"/>
                </a:lnTo>
                <a:lnTo>
                  <a:pt x="86423" y="86410"/>
                </a:lnTo>
                <a:lnTo>
                  <a:pt x="153619" y="86410"/>
                </a:lnTo>
                <a:lnTo>
                  <a:pt x="153619" y="67208"/>
                </a:lnTo>
                <a:close/>
              </a:path>
            </a:pathLst>
          </a:custGeom>
          <a:solidFill>
            <a:srgbClr val="FFFFFF"/>
          </a:solidFill>
        </p:spPr>
        <p:txBody>
          <a:bodyPr wrap="square" lIns="0" tIns="0" rIns="0" bIns="0" rtlCol="0"/>
          <a:lstStyle/>
          <a:p>
            <a:endParaRPr/>
          </a:p>
        </p:txBody>
      </p:sp>
      <p:pic>
        <p:nvPicPr>
          <p:cNvPr id="26" name="bg object 26"/>
          <p:cNvPicPr/>
          <p:nvPr/>
        </p:nvPicPr>
        <p:blipFill>
          <a:blip r:embed="rId2" cstate="print"/>
          <a:stretch>
            <a:fillRect/>
          </a:stretch>
        </p:blipFill>
        <p:spPr>
          <a:xfrm>
            <a:off x="1644249" y="1181804"/>
            <a:ext cx="153625" cy="153625"/>
          </a:xfrm>
          <a:prstGeom prst="rect">
            <a:avLst/>
          </a:prstGeom>
        </p:spPr>
      </p:pic>
      <p:pic>
        <p:nvPicPr>
          <p:cNvPr id="27" name="bg object 27"/>
          <p:cNvPicPr/>
          <p:nvPr/>
        </p:nvPicPr>
        <p:blipFill>
          <a:blip r:embed="rId2" cstate="print"/>
          <a:stretch>
            <a:fillRect/>
          </a:stretch>
        </p:blipFill>
        <p:spPr>
          <a:xfrm>
            <a:off x="1644249" y="1421834"/>
            <a:ext cx="153625" cy="153625"/>
          </a:xfrm>
          <a:prstGeom prst="rect">
            <a:avLst/>
          </a:prstGeom>
        </p:spPr>
      </p:pic>
      <p:pic>
        <p:nvPicPr>
          <p:cNvPr id="28" name="bg object 28"/>
          <p:cNvPicPr/>
          <p:nvPr/>
        </p:nvPicPr>
        <p:blipFill>
          <a:blip r:embed="rId3" cstate="print"/>
          <a:stretch>
            <a:fillRect/>
          </a:stretch>
        </p:blipFill>
        <p:spPr>
          <a:xfrm>
            <a:off x="1644249" y="1661879"/>
            <a:ext cx="153625" cy="153625"/>
          </a:xfrm>
          <a:prstGeom prst="rect">
            <a:avLst/>
          </a:prstGeom>
        </p:spPr>
      </p:pic>
      <p:sp>
        <p:nvSpPr>
          <p:cNvPr id="29" name="bg object 29"/>
          <p:cNvSpPr/>
          <p:nvPr/>
        </p:nvSpPr>
        <p:spPr>
          <a:xfrm>
            <a:off x="1411744" y="701713"/>
            <a:ext cx="153670" cy="393700"/>
          </a:xfrm>
          <a:custGeom>
            <a:avLst/>
            <a:gdLst/>
            <a:ahLst/>
            <a:cxnLst/>
            <a:rect l="l" t="t" r="r" b="b"/>
            <a:pathLst>
              <a:path w="153669" h="393700">
                <a:moveTo>
                  <a:pt x="153619" y="307251"/>
                </a:moveTo>
                <a:lnTo>
                  <a:pt x="86423" y="307251"/>
                </a:lnTo>
                <a:lnTo>
                  <a:pt x="86423" y="240055"/>
                </a:lnTo>
                <a:lnTo>
                  <a:pt x="67221" y="240055"/>
                </a:lnTo>
                <a:lnTo>
                  <a:pt x="67221" y="307251"/>
                </a:lnTo>
                <a:lnTo>
                  <a:pt x="0" y="307251"/>
                </a:lnTo>
                <a:lnTo>
                  <a:pt x="0" y="326453"/>
                </a:lnTo>
                <a:lnTo>
                  <a:pt x="67221" y="326453"/>
                </a:lnTo>
                <a:lnTo>
                  <a:pt x="67221" y="393674"/>
                </a:lnTo>
                <a:lnTo>
                  <a:pt x="86423" y="393674"/>
                </a:lnTo>
                <a:lnTo>
                  <a:pt x="86423" y="326453"/>
                </a:lnTo>
                <a:lnTo>
                  <a:pt x="153619" y="326453"/>
                </a:lnTo>
                <a:lnTo>
                  <a:pt x="153619" y="307251"/>
                </a:lnTo>
                <a:close/>
              </a:path>
              <a:path w="153669" h="393700">
                <a:moveTo>
                  <a:pt x="153619" y="67208"/>
                </a:moveTo>
                <a:lnTo>
                  <a:pt x="86423" y="67208"/>
                </a:lnTo>
                <a:lnTo>
                  <a:pt x="86423" y="0"/>
                </a:lnTo>
                <a:lnTo>
                  <a:pt x="67221" y="0"/>
                </a:lnTo>
                <a:lnTo>
                  <a:pt x="67221" y="67208"/>
                </a:lnTo>
                <a:lnTo>
                  <a:pt x="0" y="67208"/>
                </a:lnTo>
                <a:lnTo>
                  <a:pt x="0" y="86410"/>
                </a:lnTo>
                <a:lnTo>
                  <a:pt x="67221" y="86410"/>
                </a:lnTo>
                <a:lnTo>
                  <a:pt x="67221" y="153631"/>
                </a:lnTo>
                <a:lnTo>
                  <a:pt x="86423" y="153631"/>
                </a:lnTo>
                <a:lnTo>
                  <a:pt x="86423" y="86410"/>
                </a:lnTo>
                <a:lnTo>
                  <a:pt x="153619" y="86410"/>
                </a:lnTo>
                <a:lnTo>
                  <a:pt x="153619" y="67208"/>
                </a:lnTo>
                <a:close/>
              </a:path>
            </a:pathLst>
          </a:custGeom>
          <a:solidFill>
            <a:srgbClr val="FFFFFF"/>
          </a:solidFill>
        </p:spPr>
        <p:txBody>
          <a:bodyPr wrap="square" lIns="0" tIns="0" rIns="0" bIns="0" rtlCol="0"/>
          <a:lstStyle/>
          <a:p>
            <a:endParaRPr/>
          </a:p>
        </p:txBody>
      </p:sp>
      <p:pic>
        <p:nvPicPr>
          <p:cNvPr id="30" name="bg object 30"/>
          <p:cNvPicPr/>
          <p:nvPr/>
        </p:nvPicPr>
        <p:blipFill>
          <a:blip r:embed="rId2" cstate="print"/>
          <a:stretch>
            <a:fillRect/>
          </a:stretch>
        </p:blipFill>
        <p:spPr>
          <a:xfrm>
            <a:off x="1411748" y="1181804"/>
            <a:ext cx="153625" cy="153625"/>
          </a:xfrm>
          <a:prstGeom prst="rect">
            <a:avLst/>
          </a:prstGeom>
        </p:spPr>
      </p:pic>
      <p:pic>
        <p:nvPicPr>
          <p:cNvPr id="31" name="bg object 31"/>
          <p:cNvPicPr/>
          <p:nvPr/>
        </p:nvPicPr>
        <p:blipFill>
          <a:blip r:embed="rId2" cstate="print"/>
          <a:stretch>
            <a:fillRect/>
          </a:stretch>
        </p:blipFill>
        <p:spPr>
          <a:xfrm>
            <a:off x="1411748" y="1421834"/>
            <a:ext cx="153625" cy="153625"/>
          </a:xfrm>
          <a:prstGeom prst="rect">
            <a:avLst/>
          </a:prstGeom>
        </p:spPr>
      </p:pic>
      <p:pic>
        <p:nvPicPr>
          <p:cNvPr id="32" name="bg object 32"/>
          <p:cNvPicPr/>
          <p:nvPr/>
        </p:nvPicPr>
        <p:blipFill>
          <a:blip r:embed="rId3" cstate="print"/>
          <a:stretch>
            <a:fillRect/>
          </a:stretch>
        </p:blipFill>
        <p:spPr>
          <a:xfrm>
            <a:off x="1411748" y="1661879"/>
            <a:ext cx="153625" cy="153625"/>
          </a:xfrm>
          <a:prstGeom prst="rect">
            <a:avLst/>
          </a:prstGeom>
        </p:spPr>
      </p:pic>
      <p:sp>
        <p:nvSpPr>
          <p:cNvPr id="33" name="bg object 33"/>
          <p:cNvSpPr/>
          <p:nvPr/>
        </p:nvSpPr>
        <p:spPr>
          <a:xfrm>
            <a:off x="438543" y="701713"/>
            <a:ext cx="4482465" cy="5302885"/>
          </a:xfrm>
          <a:custGeom>
            <a:avLst/>
            <a:gdLst/>
            <a:ahLst/>
            <a:cxnLst/>
            <a:rect l="l" t="t" r="r" b="b"/>
            <a:pathLst>
              <a:path w="4482465" h="5302885">
                <a:moveTo>
                  <a:pt x="153619" y="1027379"/>
                </a:moveTo>
                <a:lnTo>
                  <a:pt x="86423" y="1027379"/>
                </a:lnTo>
                <a:lnTo>
                  <a:pt x="86423" y="960170"/>
                </a:lnTo>
                <a:lnTo>
                  <a:pt x="67221" y="960170"/>
                </a:lnTo>
                <a:lnTo>
                  <a:pt x="67221" y="1027379"/>
                </a:lnTo>
                <a:lnTo>
                  <a:pt x="0" y="1027379"/>
                </a:lnTo>
                <a:lnTo>
                  <a:pt x="0" y="1046581"/>
                </a:lnTo>
                <a:lnTo>
                  <a:pt x="67221" y="1046581"/>
                </a:lnTo>
                <a:lnTo>
                  <a:pt x="67221" y="1113802"/>
                </a:lnTo>
                <a:lnTo>
                  <a:pt x="86423" y="1113802"/>
                </a:lnTo>
                <a:lnTo>
                  <a:pt x="86423" y="1046581"/>
                </a:lnTo>
                <a:lnTo>
                  <a:pt x="153619" y="1046581"/>
                </a:lnTo>
                <a:lnTo>
                  <a:pt x="153619" y="1027379"/>
                </a:lnTo>
                <a:close/>
              </a:path>
              <a:path w="4482465" h="5302885">
                <a:moveTo>
                  <a:pt x="153619" y="787349"/>
                </a:moveTo>
                <a:lnTo>
                  <a:pt x="86423" y="787349"/>
                </a:lnTo>
                <a:lnTo>
                  <a:pt x="86423" y="720128"/>
                </a:lnTo>
                <a:lnTo>
                  <a:pt x="67221" y="720128"/>
                </a:lnTo>
                <a:lnTo>
                  <a:pt x="67221" y="787349"/>
                </a:lnTo>
                <a:lnTo>
                  <a:pt x="0" y="787349"/>
                </a:lnTo>
                <a:lnTo>
                  <a:pt x="0" y="806551"/>
                </a:lnTo>
                <a:lnTo>
                  <a:pt x="67221" y="806551"/>
                </a:lnTo>
                <a:lnTo>
                  <a:pt x="67221" y="873747"/>
                </a:lnTo>
                <a:lnTo>
                  <a:pt x="86423" y="873747"/>
                </a:lnTo>
                <a:lnTo>
                  <a:pt x="86423" y="806551"/>
                </a:lnTo>
                <a:lnTo>
                  <a:pt x="153619" y="806551"/>
                </a:lnTo>
                <a:lnTo>
                  <a:pt x="153619" y="787349"/>
                </a:lnTo>
                <a:close/>
              </a:path>
              <a:path w="4482465" h="5302885">
                <a:moveTo>
                  <a:pt x="153619" y="547306"/>
                </a:moveTo>
                <a:lnTo>
                  <a:pt x="86423" y="547306"/>
                </a:lnTo>
                <a:lnTo>
                  <a:pt x="86423" y="480098"/>
                </a:lnTo>
                <a:lnTo>
                  <a:pt x="67221" y="480098"/>
                </a:lnTo>
                <a:lnTo>
                  <a:pt x="67221" y="547306"/>
                </a:lnTo>
                <a:lnTo>
                  <a:pt x="0" y="547306"/>
                </a:lnTo>
                <a:lnTo>
                  <a:pt x="0" y="566496"/>
                </a:lnTo>
                <a:lnTo>
                  <a:pt x="67221" y="566496"/>
                </a:lnTo>
                <a:lnTo>
                  <a:pt x="67221" y="633717"/>
                </a:lnTo>
                <a:lnTo>
                  <a:pt x="86423" y="633717"/>
                </a:lnTo>
                <a:lnTo>
                  <a:pt x="86423" y="566496"/>
                </a:lnTo>
                <a:lnTo>
                  <a:pt x="153619" y="566496"/>
                </a:lnTo>
                <a:lnTo>
                  <a:pt x="153619" y="547306"/>
                </a:lnTo>
                <a:close/>
              </a:path>
              <a:path w="4482465" h="5302885">
                <a:moveTo>
                  <a:pt x="153619" y="307251"/>
                </a:moveTo>
                <a:lnTo>
                  <a:pt x="86423" y="307251"/>
                </a:lnTo>
                <a:lnTo>
                  <a:pt x="86423" y="240055"/>
                </a:lnTo>
                <a:lnTo>
                  <a:pt x="67221" y="240055"/>
                </a:lnTo>
                <a:lnTo>
                  <a:pt x="67221" y="307251"/>
                </a:lnTo>
                <a:lnTo>
                  <a:pt x="0" y="307251"/>
                </a:lnTo>
                <a:lnTo>
                  <a:pt x="0" y="326453"/>
                </a:lnTo>
                <a:lnTo>
                  <a:pt x="67221" y="326453"/>
                </a:lnTo>
                <a:lnTo>
                  <a:pt x="67221" y="393674"/>
                </a:lnTo>
                <a:lnTo>
                  <a:pt x="86423" y="393674"/>
                </a:lnTo>
                <a:lnTo>
                  <a:pt x="86423" y="326453"/>
                </a:lnTo>
                <a:lnTo>
                  <a:pt x="153619" y="326453"/>
                </a:lnTo>
                <a:lnTo>
                  <a:pt x="153619" y="307251"/>
                </a:lnTo>
                <a:close/>
              </a:path>
              <a:path w="4482465" h="5302885">
                <a:moveTo>
                  <a:pt x="153619" y="67208"/>
                </a:moveTo>
                <a:lnTo>
                  <a:pt x="86423" y="67208"/>
                </a:lnTo>
                <a:lnTo>
                  <a:pt x="86423" y="0"/>
                </a:lnTo>
                <a:lnTo>
                  <a:pt x="67221" y="0"/>
                </a:lnTo>
                <a:lnTo>
                  <a:pt x="67221" y="67208"/>
                </a:lnTo>
                <a:lnTo>
                  <a:pt x="0" y="67208"/>
                </a:lnTo>
                <a:lnTo>
                  <a:pt x="0" y="86410"/>
                </a:lnTo>
                <a:lnTo>
                  <a:pt x="67221" y="86410"/>
                </a:lnTo>
                <a:lnTo>
                  <a:pt x="67221" y="153631"/>
                </a:lnTo>
                <a:lnTo>
                  <a:pt x="86423" y="153631"/>
                </a:lnTo>
                <a:lnTo>
                  <a:pt x="86423" y="86410"/>
                </a:lnTo>
                <a:lnTo>
                  <a:pt x="153619" y="86410"/>
                </a:lnTo>
                <a:lnTo>
                  <a:pt x="153619" y="67208"/>
                </a:lnTo>
                <a:close/>
              </a:path>
              <a:path w="4482465" h="5302885">
                <a:moveTo>
                  <a:pt x="386118" y="1027379"/>
                </a:moveTo>
                <a:lnTo>
                  <a:pt x="318922" y="1027379"/>
                </a:lnTo>
                <a:lnTo>
                  <a:pt x="318922" y="960170"/>
                </a:lnTo>
                <a:lnTo>
                  <a:pt x="299720" y="960170"/>
                </a:lnTo>
                <a:lnTo>
                  <a:pt x="299720" y="1027379"/>
                </a:lnTo>
                <a:lnTo>
                  <a:pt x="232498" y="1027379"/>
                </a:lnTo>
                <a:lnTo>
                  <a:pt x="232498" y="1046581"/>
                </a:lnTo>
                <a:lnTo>
                  <a:pt x="299720" y="1046581"/>
                </a:lnTo>
                <a:lnTo>
                  <a:pt x="299720" y="1113802"/>
                </a:lnTo>
                <a:lnTo>
                  <a:pt x="318922" y="1113802"/>
                </a:lnTo>
                <a:lnTo>
                  <a:pt x="318922" y="1046581"/>
                </a:lnTo>
                <a:lnTo>
                  <a:pt x="386118" y="1046581"/>
                </a:lnTo>
                <a:lnTo>
                  <a:pt x="386118" y="1027379"/>
                </a:lnTo>
                <a:close/>
              </a:path>
              <a:path w="4482465" h="5302885">
                <a:moveTo>
                  <a:pt x="386118" y="787349"/>
                </a:moveTo>
                <a:lnTo>
                  <a:pt x="318922" y="787349"/>
                </a:lnTo>
                <a:lnTo>
                  <a:pt x="318922" y="720128"/>
                </a:lnTo>
                <a:lnTo>
                  <a:pt x="299720" y="720128"/>
                </a:lnTo>
                <a:lnTo>
                  <a:pt x="299720" y="787349"/>
                </a:lnTo>
                <a:lnTo>
                  <a:pt x="232498" y="787349"/>
                </a:lnTo>
                <a:lnTo>
                  <a:pt x="232498" y="806551"/>
                </a:lnTo>
                <a:lnTo>
                  <a:pt x="299720" y="806551"/>
                </a:lnTo>
                <a:lnTo>
                  <a:pt x="299720" y="873747"/>
                </a:lnTo>
                <a:lnTo>
                  <a:pt x="318922" y="873747"/>
                </a:lnTo>
                <a:lnTo>
                  <a:pt x="318922" y="806551"/>
                </a:lnTo>
                <a:lnTo>
                  <a:pt x="386118" y="806551"/>
                </a:lnTo>
                <a:lnTo>
                  <a:pt x="386118" y="787349"/>
                </a:lnTo>
                <a:close/>
              </a:path>
              <a:path w="4482465" h="5302885">
                <a:moveTo>
                  <a:pt x="386118" y="547306"/>
                </a:moveTo>
                <a:lnTo>
                  <a:pt x="318922" y="547306"/>
                </a:lnTo>
                <a:lnTo>
                  <a:pt x="318922" y="480098"/>
                </a:lnTo>
                <a:lnTo>
                  <a:pt x="299720" y="480098"/>
                </a:lnTo>
                <a:lnTo>
                  <a:pt x="299720" y="547306"/>
                </a:lnTo>
                <a:lnTo>
                  <a:pt x="232498" y="547306"/>
                </a:lnTo>
                <a:lnTo>
                  <a:pt x="232498" y="566496"/>
                </a:lnTo>
                <a:lnTo>
                  <a:pt x="299720" y="566496"/>
                </a:lnTo>
                <a:lnTo>
                  <a:pt x="299720" y="633717"/>
                </a:lnTo>
                <a:lnTo>
                  <a:pt x="318922" y="633717"/>
                </a:lnTo>
                <a:lnTo>
                  <a:pt x="318922" y="566496"/>
                </a:lnTo>
                <a:lnTo>
                  <a:pt x="386118" y="566496"/>
                </a:lnTo>
                <a:lnTo>
                  <a:pt x="386118" y="547306"/>
                </a:lnTo>
                <a:close/>
              </a:path>
              <a:path w="4482465" h="5302885">
                <a:moveTo>
                  <a:pt x="386118" y="307251"/>
                </a:moveTo>
                <a:lnTo>
                  <a:pt x="318922" y="307251"/>
                </a:lnTo>
                <a:lnTo>
                  <a:pt x="318922" y="240055"/>
                </a:lnTo>
                <a:lnTo>
                  <a:pt x="299720" y="240055"/>
                </a:lnTo>
                <a:lnTo>
                  <a:pt x="299720" y="307251"/>
                </a:lnTo>
                <a:lnTo>
                  <a:pt x="232498" y="307251"/>
                </a:lnTo>
                <a:lnTo>
                  <a:pt x="232498" y="326453"/>
                </a:lnTo>
                <a:lnTo>
                  <a:pt x="299720" y="326453"/>
                </a:lnTo>
                <a:lnTo>
                  <a:pt x="299720" y="393674"/>
                </a:lnTo>
                <a:lnTo>
                  <a:pt x="318922" y="393674"/>
                </a:lnTo>
                <a:lnTo>
                  <a:pt x="318922" y="326453"/>
                </a:lnTo>
                <a:lnTo>
                  <a:pt x="386118" y="326453"/>
                </a:lnTo>
                <a:lnTo>
                  <a:pt x="386118" y="307251"/>
                </a:lnTo>
                <a:close/>
              </a:path>
              <a:path w="4482465" h="5302885">
                <a:moveTo>
                  <a:pt x="386118" y="67208"/>
                </a:moveTo>
                <a:lnTo>
                  <a:pt x="318922" y="67208"/>
                </a:lnTo>
                <a:lnTo>
                  <a:pt x="318922" y="0"/>
                </a:lnTo>
                <a:lnTo>
                  <a:pt x="299720" y="0"/>
                </a:lnTo>
                <a:lnTo>
                  <a:pt x="299720" y="67208"/>
                </a:lnTo>
                <a:lnTo>
                  <a:pt x="232498" y="67208"/>
                </a:lnTo>
                <a:lnTo>
                  <a:pt x="232498" y="86410"/>
                </a:lnTo>
                <a:lnTo>
                  <a:pt x="299720" y="86410"/>
                </a:lnTo>
                <a:lnTo>
                  <a:pt x="299720" y="153631"/>
                </a:lnTo>
                <a:lnTo>
                  <a:pt x="318922" y="153631"/>
                </a:lnTo>
                <a:lnTo>
                  <a:pt x="318922" y="86410"/>
                </a:lnTo>
                <a:lnTo>
                  <a:pt x="386118" y="86410"/>
                </a:lnTo>
                <a:lnTo>
                  <a:pt x="386118" y="67208"/>
                </a:lnTo>
                <a:close/>
              </a:path>
              <a:path w="4482465" h="5302885">
                <a:moveTo>
                  <a:pt x="640219" y="1027379"/>
                </a:moveTo>
                <a:lnTo>
                  <a:pt x="573024" y="1027379"/>
                </a:lnTo>
                <a:lnTo>
                  <a:pt x="573024" y="960170"/>
                </a:lnTo>
                <a:lnTo>
                  <a:pt x="553821" y="960170"/>
                </a:lnTo>
                <a:lnTo>
                  <a:pt x="553821" y="1027379"/>
                </a:lnTo>
                <a:lnTo>
                  <a:pt x="486600" y="1027379"/>
                </a:lnTo>
                <a:lnTo>
                  <a:pt x="486600" y="1046581"/>
                </a:lnTo>
                <a:lnTo>
                  <a:pt x="553821" y="1046581"/>
                </a:lnTo>
                <a:lnTo>
                  <a:pt x="553821" y="1113802"/>
                </a:lnTo>
                <a:lnTo>
                  <a:pt x="573024" y="1113802"/>
                </a:lnTo>
                <a:lnTo>
                  <a:pt x="573024" y="1046581"/>
                </a:lnTo>
                <a:lnTo>
                  <a:pt x="640219" y="1046581"/>
                </a:lnTo>
                <a:lnTo>
                  <a:pt x="640219" y="1027379"/>
                </a:lnTo>
                <a:close/>
              </a:path>
              <a:path w="4482465" h="5302885">
                <a:moveTo>
                  <a:pt x="640219" y="787349"/>
                </a:moveTo>
                <a:lnTo>
                  <a:pt x="573024" y="787349"/>
                </a:lnTo>
                <a:lnTo>
                  <a:pt x="573024" y="720128"/>
                </a:lnTo>
                <a:lnTo>
                  <a:pt x="553821" y="720128"/>
                </a:lnTo>
                <a:lnTo>
                  <a:pt x="553821" y="787349"/>
                </a:lnTo>
                <a:lnTo>
                  <a:pt x="486600" y="787349"/>
                </a:lnTo>
                <a:lnTo>
                  <a:pt x="486600" y="806551"/>
                </a:lnTo>
                <a:lnTo>
                  <a:pt x="553821" y="806551"/>
                </a:lnTo>
                <a:lnTo>
                  <a:pt x="553821" y="873747"/>
                </a:lnTo>
                <a:lnTo>
                  <a:pt x="573024" y="873747"/>
                </a:lnTo>
                <a:lnTo>
                  <a:pt x="573024" y="806551"/>
                </a:lnTo>
                <a:lnTo>
                  <a:pt x="640219" y="806551"/>
                </a:lnTo>
                <a:lnTo>
                  <a:pt x="640219" y="787349"/>
                </a:lnTo>
                <a:close/>
              </a:path>
              <a:path w="4482465" h="5302885">
                <a:moveTo>
                  <a:pt x="640219" y="547306"/>
                </a:moveTo>
                <a:lnTo>
                  <a:pt x="573024" y="547306"/>
                </a:lnTo>
                <a:lnTo>
                  <a:pt x="573024" y="480098"/>
                </a:lnTo>
                <a:lnTo>
                  <a:pt x="553821" y="480098"/>
                </a:lnTo>
                <a:lnTo>
                  <a:pt x="553821" y="547306"/>
                </a:lnTo>
                <a:lnTo>
                  <a:pt x="486600" y="547306"/>
                </a:lnTo>
                <a:lnTo>
                  <a:pt x="486600" y="566496"/>
                </a:lnTo>
                <a:lnTo>
                  <a:pt x="553821" y="566496"/>
                </a:lnTo>
                <a:lnTo>
                  <a:pt x="553821" y="633717"/>
                </a:lnTo>
                <a:lnTo>
                  <a:pt x="573024" y="633717"/>
                </a:lnTo>
                <a:lnTo>
                  <a:pt x="573024" y="566496"/>
                </a:lnTo>
                <a:lnTo>
                  <a:pt x="640219" y="566496"/>
                </a:lnTo>
                <a:lnTo>
                  <a:pt x="640219" y="547306"/>
                </a:lnTo>
                <a:close/>
              </a:path>
              <a:path w="4482465" h="5302885">
                <a:moveTo>
                  <a:pt x="640219" y="307251"/>
                </a:moveTo>
                <a:lnTo>
                  <a:pt x="573024" y="307251"/>
                </a:lnTo>
                <a:lnTo>
                  <a:pt x="573024" y="240055"/>
                </a:lnTo>
                <a:lnTo>
                  <a:pt x="553821" y="240055"/>
                </a:lnTo>
                <a:lnTo>
                  <a:pt x="553821" y="307251"/>
                </a:lnTo>
                <a:lnTo>
                  <a:pt x="486600" y="307251"/>
                </a:lnTo>
                <a:lnTo>
                  <a:pt x="486600" y="326453"/>
                </a:lnTo>
                <a:lnTo>
                  <a:pt x="553821" y="326453"/>
                </a:lnTo>
                <a:lnTo>
                  <a:pt x="553821" y="393674"/>
                </a:lnTo>
                <a:lnTo>
                  <a:pt x="573024" y="393674"/>
                </a:lnTo>
                <a:lnTo>
                  <a:pt x="573024" y="326453"/>
                </a:lnTo>
                <a:lnTo>
                  <a:pt x="640219" y="326453"/>
                </a:lnTo>
                <a:lnTo>
                  <a:pt x="640219" y="307251"/>
                </a:lnTo>
                <a:close/>
              </a:path>
              <a:path w="4482465" h="5302885">
                <a:moveTo>
                  <a:pt x="640219" y="67208"/>
                </a:moveTo>
                <a:lnTo>
                  <a:pt x="573024" y="67208"/>
                </a:lnTo>
                <a:lnTo>
                  <a:pt x="573024" y="0"/>
                </a:lnTo>
                <a:lnTo>
                  <a:pt x="553821" y="0"/>
                </a:lnTo>
                <a:lnTo>
                  <a:pt x="553821" y="67208"/>
                </a:lnTo>
                <a:lnTo>
                  <a:pt x="486600" y="67208"/>
                </a:lnTo>
                <a:lnTo>
                  <a:pt x="486600" y="86410"/>
                </a:lnTo>
                <a:lnTo>
                  <a:pt x="553821" y="86410"/>
                </a:lnTo>
                <a:lnTo>
                  <a:pt x="553821" y="153631"/>
                </a:lnTo>
                <a:lnTo>
                  <a:pt x="573024" y="153631"/>
                </a:lnTo>
                <a:lnTo>
                  <a:pt x="573024" y="86410"/>
                </a:lnTo>
                <a:lnTo>
                  <a:pt x="640219" y="86410"/>
                </a:lnTo>
                <a:lnTo>
                  <a:pt x="640219" y="67208"/>
                </a:lnTo>
                <a:close/>
              </a:path>
              <a:path w="4482465" h="5302885">
                <a:moveTo>
                  <a:pt x="872718" y="1027379"/>
                </a:moveTo>
                <a:lnTo>
                  <a:pt x="805522" y="1027379"/>
                </a:lnTo>
                <a:lnTo>
                  <a:pt x="805522" y="960170"/>
                </a:lnTo>
                <a:lnTo>
                  <a:pt x="786320" y="960170"/>
                </a:lnTo>
                <a:lnTo>
                  <a:pt x="786320" y="1027379"/>
                </a:lnTo>
                <a:lnTo>
                  <a:pt x="719099" y="1027379"/>
                </a:lnTo>
                <a:lnTo>
                  <a:pt x="719099" y="1046581"/>
                </a:lnTo>
                <a:lnTo>
                  <a:pt x="786320" y="1046581"/>
                </a:lnTo>
                <a:lnTo>
                  <a:pt x="786320" y="1113802"/>
                </a:lnTo>
                <a:lnTo>
                  <a:pt x="805522" y="1113802"/>
                </a:lnTo>
                <a:lnTo>
                  <a:pt x="805522" y="1046581"/>
                </a:lnTo>
                <a:lnTo>
                  <a:pt x="872718" y="1046581"/>
                </a:lnTo>
                <a:lnTo>
                  <a:pt x="872718" y="1027379"/>
                </a:lnTo>
                <a:close/>
              </a:path>
              <a:path w="4482465" h="5302885">
                <a:moveTo>
                  <a:pt x="872718" y="787349"/>
                </a:moveTo>
                <a:lnTo>
                  <a:pt x="805522" y="787349"/>
                </a:lnTo>
                <a:lnTo>
                  <a:pt x="805522" y="720128"/>
                </a:lnTo>
                <a:lnTo>
                  <a:pt x="786320" y="720128"/>
                </a:lnTo>
                <a:lnTo>
                  <a:pt x="786320" y="787349"/>
                </a:lnTo>
                <a:lnTo>
                  <a:pt x="719099" y="787349"/>
                </a:lnTo>
                <a:lnTo>
                  <a:pt x="719099" y="806551"/>
                </a:lnTo>
                <a:lnTo>
                  <a:pt x="786320" y="806551"/>
                </a:lnTo>
                <a:lnTo>
                  <a:pt x="786320" y="873747"/>
                </a:lnTo>
                <a:lnTo>
                  <a:pt x="805522" y="873747"/>
                </a:lnTo>
                <a:lnTo>
                  <a:pt x="805522" y="806551"/>
                </a:lnTo>
                <a:lnTo>
                  <a:pt x="872718" y="806551"/>
                </a:lnTo>
                <a:lnTo>
                  <a:pt x="872718" y="787349"/>
                </a:lnTo>
                <a:close/>
              </a:path>
              <a:path w="4482465" h="5302885">
                <a:moveTo>
                  <a:pt x="872718" y="547306"/>
                </a:moveTo>
                <a:lnTo>
                  <a:pt x="805522" y="547306"/>
                </a:lnTo>
                <a:lnTo>
                  <a:pt x="805522" y="480098"/>
                </a:lnTo>
                <a:lnTo>
                  <a:pt x="786320" y="480098"/>
                </a:lnTo>
                <a:lnTo>
                  <a:pt x="786320" y="547306"/>
                </a:lnTo>
                <a:lnTo>
                  <a:pt x="719099" y="547306"/>
                </a:lnTo>
                <a:lnTo>
                  <a:pt x="719099" y="566496"/>
                </a:lnTo>
                <a:lnTo>
                  <a:pt x="786320" y="566496"/>
                </a:lnTo>
                <a:lnTo>
                  <a:pt x="786320" y="633717"/>
                </a:lnTo>
                <a:lnTo>
                  <a:pt x="805522" y="633717"/>
                </a:lnTo>
                <a:lnTo>
                  <a:pt x="805522" y="566496"/>
                </a:lnTo>
                <a:lnTo>
                  <a:pt x="872718" y="566496"/>
                </a:lnTo>
                <a:lnTo>
                  <a:pt x="872718" y="547306"/>
                </a:lnTo>
                <a:close/>
              </a:path>
              <a:path w="4482465" h="5302885">
                <a:moveTo>
                  <a:pt x="872718" y="307251"/>
                </a:moveTo>
                <a:lnTo>
                  <a:pt x="805522" y="307251"/>
                </a:lnTo>
                <a:lnTo>
                  <a:pt x="805522" y="240055"/>
                </a:lnTo>
                <a:lnTo>
                  <a:pt x="786320" y="240055"/>
                </a:lnTo>
                <a:lnTo>
                  <a:pt x="786320" y="307251"/>
                </a:lnTo>
                <a:lnTo>
                  <a:pt x="719099" y="307251"/>
                </a:lnTo>
                <a:lnTo>
                  <a:pt x="719099" y="326453"/>
                </a:lnTo>
                <a:lnTo>
                  <a:pt x="786320" y="326453"/>
                </a:lnTo>
                <a:lnTo>
                  <a:pt x="786320" y="393674"/>
                </a:lnTo>
                <a:lnTo>
                  <a:pt x="805522" y="393674"/>
                </a:lnTo>
                <a:lnTo>
                  <a:pt x="805522" y="326453"/>
                </a:lnTo>
                <a:lnTo>
                  <a:pt x="872718" y="326453"/>
                </a:lnTo>
                <a:lnTo>
                  <a:pt x="872718" y="307251"/>
                </a:lnTo>
                <a:close/>
              </a:path>
              <a:path w="4482465" h="5302885">
                <a:moveTo>
                  <a:pt x="872718" y="67208"/>
                </a:moveTo>
                <a:lnTo>
                  <a:pt x="805522" y="67208"/>
                </a:lnTo>
                <a:lnTo>
                  <a:pt x="805522" y="0"/>
                </a:lnTo>
                <a:lnTo>
                  <a:pt x="786320" y="0"/>
                </a:lnTo>
                <a:lnTo>
                  <a:pt x="786320" y="67208"/>
                </a:lnTo>
                <a:lnTo>
                  <a:pt x="719099" y="67208"/>
                </a:lnTo>
                <a:lnTo>
                  <a:pt x="719099" y="86410"/>
                </a:lnTo>
                <a:lnTo>
                  <a:pt x="786320" y="86410"/>
                </a:lnTo>
                <a:lnTo>
                  <a:pt x="786320" y="153631"/>
                </a:lnTo>
                <a:lnTo>
                  <a:pt x="805522" y="153631"/>
                </a:lnTo>
                <a:lnTo>
                  <a:pt x="805522" y="86410"/>
                </a:lnTo>
                <a:lnTo>
                  <a:pt x="872718" y="86410"/>
                </a:lnTo>
                <a:lnTo>
                  <a:pt x="872718" y="67208"/>
                </a:lnTo>
                <a:close/>
              </a:path>
              <a:path w="4482465" h="5302885">
                <a:moveTo>
                  <a:pt x="3763276" y="4256113"/>
                </a:moveTo>
                <a:lnTo>
                  <a:pt x="3609644" y="4256113"/>
                </a:lnTo>
                <a:lnTo>
                  <a:pt x="3609644" y="4275315"/>
                </a:lnTo>
                <a:lnTo>
                  <a:pt x="3763276" y="4275315"/>
                </a:lnTo>
                <a:lnTo>
                  <a:pt x="3763276" y="4256113"/>
                </a:lnTo>
                <a:close/>
              </a:path>
              <a:path w="4482465" h="5302885">
                <a:moveTo>
                  <a:pt x="3995750" y="5216296"/>
                </a:moveTo>
                <a:lnTo>
                  <a:pt x="3928567" y="5216296"/>
                </a:lnTo>
                <a:lnTo>
                  <a:pt x="3928567" y="5149075"/>
                </a:lnTo>
                <a:lnTo>
                  <a:pt x="3909364" y="5149075"/>
                </a:lnTo>
                <a:lnTo>
                  <a:pt x="3909364" y="5216296"/>
                </a:lnTo>
                <a:lnTo>
                  <a:pt x="3842118" y="5216296"/>
                </a:lnTo>
                <a:lnTo>
                  <a:pt x="3842118" y="5235486"/>
                </a:lnTo>
                <a:lnTo>
                  <a:pt x="3909364" y="5235486"/>
                </a:lnTo>
                <a:lnTo>
                  <a:pt x="3909364" y="5302707"/>
                </a:lnTo>
                <a:lnTo>
                  <a:pt x="3928567" y="5302707"/>
                </a:lnTo>
                <a:lnTo>
                  <a:pt x="3928567" y="5235486"/>
                </a:lnTo>
                <a:lnTo>
                  <a:pt x="3995750" y="5235486"/>
                </a:lnTo>
                <a:lnTo>
                  <a:pt x="3995750" y="5216296"/>
                </a:lnTo>
                <a:close/>
              </a:path>
              <a:path w="4482465" h="5302885">
                <a:moveTo>
                  <a:pt x="3995750" y="4976266"/>
                </a:moveTo>
                <a:lnTo>
                  <a:pt x="3928567" y="4976266"/>
                </a:lnTo>
                <a:lnTo>
                  <a:pt x="3928567" y="4909045"/>
                </a:lnTo>
                <a:lnTo>
                  <a:pt x="3909364" y="4909045"/>
                </a:lnTo>
                <a:lnTo>
                  <a:pt x="3909364" y="4976266"/>
                </a:lnTo>
                <a:lnTo>
                  <a:pt x="3842118" y="4976266"/>
                </a:lnTo>
                <a:lnTo>
                  <a:pt x="3842118" y="4995456"/>
                </a:lnTo>
                <a:lnTo>
                  <a:pt x="3909364" y="4995456"/>
                </a:lnTo>
                <a:lnTo>
                  <a:pt x="3909364" y="5062677"/>
                </a:lnTo>
                <a:lnTo>
                  <a:pt x="3928567" y="5062677"/>
                </a:lnTo>
                <a:lnTo>
                  <a:pt x="3928567" y="4995456"/>
                </a:lnTo>
                <a:lnTo>
                  <a:pt x="3995750" y="4995456"/>
                </a:lnTo>
                <a:lnTo>
                  <a:pt x="3995750" y="4976266"/>
                </a:lnTo>
                <a:close/>
              </a:path>
              <a:path w="4482465" h="5302885">
                <a:moveTo>
                  <a:pt x="3995750" y="4736198"/>
                </a:moveTo>
                <a:lnTo>
                  <a:pt x="3928567" y="4736198"/>
                </a:lnTo>
                <a:lnTo>
                  <a:pt x="3928567" y="4669015"/>
                </a:lnTo>
                <a:lnTo>
                  <a:pt x="3909364" y="4669015"/>
                </a:lnTo>
                <a:lnTo>
                  <a:pt x="3909364" y="4736198"/>
                </a:lnTo>
                <a:lnTo>
                  <a:pt x="3842118" y="4736198"/>
                </a:lnTo>
                <a:lnTo>
                  <a:pt x="3842118" y="4755400"/>
                </a:lnTo>
                <a:lnTo>
                  <a:pt x="3909364" y="4755400"/>
                </a:lnTo>
                <a:lnTo>
                  <a:pt x="3909364" y="4822647"/>
                </a:lnTo>
                <a:lnTo>
                  <a:pt x="3928567" y="4822647"/>
                </a:lnTo>
                <a:lnTo>
                  <a:pt x="3928567" y="4755400"/>
                </a:lnTo>
                <a:lnTo>
                  <a:pt x="3995750" y="4755400"/>
                </a:lnTo>
                <a:lnTo>
                  <a:pt x="3995750" y="4736198"/>
                </a:lnTo>
                <a:close/>
              </a:path>
              <a:path w="4482465" h="5302885">
                <a:moveTo>
                  <a:pt x="3995750" y="4496168"/>
                </a:moveTo>
                <a:lnTo>
                  <a:pt x="3928567" y="4496168"/>
                </a:lnTo>
                <a:lnTo>
                  <a:pt x="3928567" y="4428960"/>
                </a:lnTo>
                <a:lnTo>
                  <a:pt x="3909364" y="4428960"/>
                </a:lnTo>
                <a:lnTo>
                  <a:pt x="3909364" y="4496168"/>
                </a:lnTo>
                <a:lnTo>
                  <a:pt x="3842118" y="4496168"/>
                </a:lnTo>
                <a:lnTo>
                  <a:pt x="3842118" y="4515370"/>
                </a:lnTo>
                <a:lnTo>
                  <a:pt x="3909364" y="4515370"/>
                </a:lnTo>
                <a:lnTo>
                  <a:pt x="3909364" y="4582579"/>
                </a:lnTo>
                <a:lnTo>
                  <a:pt x="3928567" y="4582579"/>
                </a:lnTo>
                <a:lnTo>
                  <a:pt x="3928567" y="4515370"/>
                </a:lnTo>
                <a:lnTo>
                  <a:pt x="3995750" y="4515370"/>
                </a:lnTo>
                <a:lnTo>
                  <a:pt x="3995750" y="4496168"/>
                </a:lnTo>
                <a:close/>
              </a:path>
              <a:path w="4482465" h="5302885">
                <a:moveTo>
                  <a:pt x="3995750" y="4256113"/>
                </a:moveTo>
                <a:lnTo>
                  <a:pt x="3928567" y="4256113"/>
                </a:lnTo>
                <a:lnTo>
                  <a:pt x="3928567" y="4188930"/>
                </a:lnTo>
                <a:lnTo>
                  <a:pt x="3909364" y="4188930"/>
                </a:lnTo>
                <a:lnTo>
                  <a:pt x="3909364" y="4256113"/>
                </a:lnTo>
                <a:lnTo>
                  <a:pt x="3842118" y="4256113"/>
                </a:lnTo>
                <a:lnTo>
                  <a:pt x="3842118" y="4275315"/>
                </a:lnTo>
                <a:lnTo>
                  <a:pt x="3909364" y="4275315"/>
                </a:lnTo>
                <a:lnTo>
                  <a:pt x="3909364" y="4342549"/>
                </a:lnTo>
                <a:lnTo>
                  <a:pt x="3928567" y="4342549"/>
                </a:lnTo>
                <a:lnTo>
                  <a:pt x="3928567" y="4275315"/>
                </a:lnTo>
                <a:lnTo>
                  <a:pt x="3995750" y="4275315"/>
                </a:lnTo>
                <a:lnTo>
                  <a:pt x="3995750" y="4256113"/>
                </a:lnTo>
                <a:close/>
              </a:path>
              <a:path w="4482465" h="5302885">
                <a:moveTo>
                  <a:pt x="4249852" y="5216296"/>
                </a:moveTo>
                <a:lnTo>
                  <a:pt x="4182643" y="5216296"/>
                </a:lnTo>
                <a:lnTo>
                  <a:pt x="4182643" y="5149075"/>
                </a:lnTo>
                <a:lnTo>
                  <a:pt x="4163441" y="5149075"/>
                </a:lnTo>
                <a:lnTo>
                  <a:pt x="4163441" y="5216296"/>
                </a:lnTo>
                <a:lnTo>
                  <a:pt x="4096232" y="5216296"/>
                </a:lnTo>
                <a:lnTo>
                  <a:pt x="4096232" y="5235486"/>
                </a:lnTo>
                <a:lnTo>
                  <a:pt x="4163441" y="5235486"/>
                </a:lnTo>
                <a:lnTo>
                  <a:pt x="4163441" y="5302707"/>
                </a:lnTo>
                <a:lnTo>
                  <a:pt x="4182643" y="5302707"/>
                </a:lnTo>
                <a:lnTo>
                  <a:pt x="4182643" y="5235486"/>
                </a:lnTo>
                <a:lnTo>
                  <a:pt x="4249852" y="5235486"/>
                </a:lnTo>
                <a:lnTo>
                  <a:pt x="4249852" y="5216296"/>
                </a:lnTo>
                <a:close/>
              </a:path>
              <a:path w="4482465" h="5302885">
                <a:moveTo>
                  <a:pt x="4249852" y="4976266"/>
                </a:moveTo>
                <a:lnTo>
                  <a:pt x="4182643" y="4976266"/>
                </a:lnTo>
                <a:lnTo>
                  <a:pt x="4182643" y="4909045"/>
                </a:lnTo>
                <a:lnTo>
                  <a:pt x="4163441" y="4909045"/>
                </a:lnTo>
                <a:lnTo>
                  <a:pt x="4163441" y="4976266"/>
                </a:lnTo>
                <a:lnTo>
                  <a:pt x="4096232" y="4976266"/>
                </a:lnTo>
                <a:lnTo>
                  <a:pt x="4096232" y="4995456"/>
                </a:lnTo>
                <a:lnTo>
                  <a:pt x="4163441" y="4995456"/>
                </a:lnTo>
                <a:lnTo>
                  <a:pt x="4163441" y="5062677"/>
                </a:lnTo>
                <a:lnTo>
                  <a:pt x="4182643" y="5062677"/>
                </a:lnTo>
                <a:lnTo>
                  <a:pt x="4182643" y="4995456"/>
                </a:lnTo>
                <a:lnTo>
                  <a:pt x="4249852" y="4995456"/>
                </a:lnTo>
                <a:lnTo>
                  <a:pt x="4249852" y="4976266"/>
                </a:lnTo>
                <a:close/>
              </a:path>
              <a:path w="4482465" h="5302885">
                <a:moveTo>
                  <a:pt x="4249852" y="4736198"/>
                </a:moveTo>
                <a:lnTo>
                  <a:pt x="4182643" y="4736198"/>
                </a:lnTo>
                <a:lnTo>
                  <a:pt x="4182643" y="4669015"/>
                </a:lnTo>
                <a:lnTo>
                  <a:pt x="4163441" y="4669015"/>
                </a:lnTo>
                <a:lnTo>
                  <a:pt x="4163441" y="4736198"/>
                </a:lnTo>
                <a:lnTo>
                  <a:pt x="4096232" y="4736198"/>
                </a:lnTo>
                <a:lnTo>
                  <a:pt x="4096232" y="4755400"/>
                </a:lnTo>
                <a:lnTo>
                  <a:pt x="4163441" y="4755400"/>
                </a:lnTo>
                <a:lnTo>
                  <a:pt x="4163441" y="4822647"/>
                </a:lnTo>
                <a:lnTo>
                  <a:pt x="4182643" y="4822647"/>
                </a:lnTo>
                <a:lnTo>
                  <a:pt x="4182643" y="4755400"/>
                </a:lnTo>
                <a:lnTo>
                  <a:pt x="4249852" y="4755400"/>
                </a:lnTo>
                <a:lnTo>
                  <a:pt x="4249852" y="4736198"/>
                </a:lnTo>
                <a:close/>
              </a:path>
              <a:path w="4482465" h="5302885">
                <a:moveTo>
                  <a:pt x="4249852" y="4496168"/>
                </a:moveTo>
                <a:lnTo>
                  <a:pt x="4182643" y="4496168"/>
                </a:lnTo>
                <a:lnTo>
                  <a:pt x="4182643" y="4428960"/>
                </a:lnTo>
                <a:lnTo>
                  <a:pt x="4163441" y="4428960"/>
                </a:lnTo>
                <a:lnTo>
                  <a:pt x="4163441" y="4496168"/>
                </a:lnTo>
                <a:lnTo>
                  <a:pt x="4096232" y="4496168"/>
                </a:lnTo>
                <a:lnTo>
                  <a:pt x="4096232" y="4515370"/>
                </a:lnTo>
                <a:lnTo>
                  <a:pt x="4163441" y="4515370"/>
                </a:lnTo>
                <a:lnTo>
                  <a:pt x="4163441" y="4582579"/>
                </a:lnTo>
                <a:lnTo>
                  <a:pt x="4182643" y="4582579"/>
                </a:lnTo>
                <a:lnTo>
                  <a:pt x="4182643" y="4515370"/>
                </a:lnTo>
                <a:lnTo>
                  <a:pt x="4249852" y="4515370"/>
                </a:lnTo>
                <a:lnTo>
                  <a:pt x="4249852" y="4496168"/>
                </a:lnTo>
                <a:close/>
              </a:path>
              <a:path w="4482465" h="5302885">
                <a:moveTo>
                  <a:pt x="4249852" y="4256113"/>
                </a:moveTo>
                <a:lnTo>
                  <a:pt x="4182643" y="4256113"/>
                </a:lnTo>
                <a:lnTo>
                  <a:pt x="4182643" y="4188930"/>
                </a:lnTo>
                <a:lnTo>
                  <a:pt x="4163441" y="4188930"/>
                </a:lnTo>
                <a:lnTo>
                  <a:pt x="4163441" y="4256113"/>
                </a:lnTo>
                <a:lnTo>
                  <a:pt x="4096232" y="4256113"/>
                </a:lnTo>
                <a:lnTo>
                  <a:pt x="4096232" y="4275315"/>
                </a:lnTo>
                <a:lnTo>
                  <a:pt x="4163441" y="4275315"/>
                </a:lnTo>
                <a:lnTo>
                  <a:pt x="4163441" y="4342549"/>
                </a:lnTo>
                <a:lnTo>
                  <a:pt x="4182643" y="4342549"/>
                </a:lnTo>
                <a:lnTo>
                  <a:pt x="4182643" y="4275315"/>
                </a:lnTo>
                <a:lnTo>
                  <a:pt x="4249852" y="4275315"/>
                </a:lnTo>
                <a:lnTo>
                  <a:pt x="4249852" y="4256113"/>
                </a:lnTo>
                <a:close/>
              </a:path>
              <a:path w="4482465" h="5302885">
                <a:moveTo>
                  <a:pt x="4482363" y="5216296"/>
                </a:moveTo>
                <a:lnTo>
                  <a:pt x="4415142" y="5216296"/>
                </a:lnTo>
                <a:lnTo>
                  <a:pt x="4415142" y="5149075"/>
                </a:lnTo>
                <a:lnTo>
                  <a:pt x="4395940" y="5149075"/>
                </a:lnTo>
                <a:lnTo>
                  <a:pt x="4395940" y="5216296"/>
                </a:lnTo>
                <a:lnTo>
                  <a:pt x="4328731" y="5216296"/>
                </a:lnTo>
                <a:lnTo>
                  <a:pt x="4328731" y="5235486"/>
                </a:lnTo>
                <a:lnTo>
                  <a:pt x="4395940" y="5235486"/>
                </a:lnTo>
                <a:lnTo>
                  <a:pt x="4395940" y="5302707"/>
                </a:lnTo>
                <a:lnTo>
                  <a:pt x="4415142" y="5302707"/>
                </a:lnTo>
                <a:lnTo>
                  <a:pt x="4415142" y="5235486"/>
                </a:lnTo>
                <a:lnTo>
                  <a:pt x="4482363" y="5235486"/>
                </a:lnTo>
                <a:lnTo>
                  <a:pt x="4482363" y="5216296"/>
                </a:lnTo>
                <a:close/>
              </a:path>
              <a:path w="4482465" h="5302885">
                <a:moveTo>
                  <a:pt x="4482363" y="4976266"/>
                </a:moveTo>
                <a:lnTo>
                  <a:pt x="4415142" y="4976266"/>
                </a:lnTo>
                <a:lnTo>
                  <a:pt x="4415142" y="4909045"/>
                </a:lnTo>
                <a:lnTo>
                  <a:pt x="4395940" y="4909045"/>
                </a:lnTo>
                <a:lnTo>
                  <a:pt x="4395940" y="4976266"/>
                </a:lnTo>
                <a:lnTo>
                  <a:pt x="4328731" y="4976266"/>
                </a:lnTo>
                <a:lnTo>
                  <a:pt x="4328731" y="4995456"/>
                </a:lnTo>
                <a:lnTo>
                  <a:pt x="4395940" y="4995456"/>
                </a:lnTo>
                <a:lnTo>
                  <a:pt x="4395940" y="5062677"/>
                </a:lnTo>
                <a:lnTo>
                  <a:pt x="4415142" y="5062677"/>
                </a:lnTo>
                <a:lnTo>
                  <a:pt x="4415142" y="4995456"/>
                </a:lnTo>
                <a:lnTo>
                  <a:pt x="4482363" y="4995456"/>
                </a:lnTo>
                <a:lnTo>
                  <a:pt x="4482363" y="4976266"/>
                </a:lnTo>
                <a:close/>
              </a:path>
              <a:path w="4482465" h="5302885">
                <a:moveTo>
                  <a:pt x="4482363" y="4736198"/>
                </a:moveTo>
                <a:lnTo>
                  <a:pt x="4415142" y="4736198"/>
                </a:lnTo>
                <a:lnTo>
                  <a:pt x="4415142" y="4669015"/>
                </a:lnTo>
                <a:lnTo>
                  <a:pt x="4395940" y="4669015"/>
                </a:lnTo>
                <a:lnTo>
                  <a:pt x="4395940" y="4736198"/>
                </a:lnTo>
                <a:lnTo>
                  <a:pt x="4328731" y="4736198"/>
                </a:lnTo>
                <a:lnTo>
                  <a:pt x="4328731" y="4755400"/>
                </a:lnTo>
                <a:lnTo>
                  <a:pt x="4395940" y="4755400"/>
                </a:lnTo>
                <a:lnTo>
                  <a:pt x="4395940" y="4822647"/>
                </a:lnTo>
                <a:lnTo>
                  <a:pt x="4415142" y="4822647"/>
                </a:lnTo>
                <a:lnTo>
                  <a:pt x="4415142" y="4755400"/>
                </a:lnTo>
                <a:lnTo>
                  <a:pt x="4482363" y="4755400"/>
                </a:lnTo>
                <a:lnTo>
                  <a:pt x="4482363" y="4736198"/>
                </a:lnTo>
                <a:close/>
              </a:path>
              <a:path w="4482465" h="5302885">
                <a:moveTo>
                  <a:pt x="4482363" y="4496168"/>
                </a:moveTo>
                <a:lnTo>
                  <a:pt x="4415142" y="4496168"/>
                </a:lnTo>
                <a:lnTo>
                  <a:pt x="4415142" y="4428960"/>
                </a:lnTo>
                <a:lnTo>
                  <a:pt x="4395940" y="4428960"/>
                </a:lnTo>
                <a:lnTo>
                  <a:pt x="4395940" y="4496168"/>
                </a:lnTo>
                <a:lnTo>
                  <a:pt x="4328731" y="4496168"/>
                </a:lnTo>
                <a:lnTo>
                  <a:pt x="4328731" y="4515370"/>
                </a:lnTo>
                <a:lnTo>
                  <a:pt x="4395940" y="4515370"/>
                </a:lnTo>
                <a:lnTo>
                  <a:pt x="4395940" y="4582579"/>
                </a:lnTo>
                <a:lnTo>
                  <a:pt x="4415142" y="4582579"/>
                </a:lnTo>
                <a:lnTo>
                  <a:pt x="4415142" y="4515370"/>
                </a:lnTo>
                <a:lnTo>
                  <a:pt x="4482363" y="4515370"/>
                </a:lnTo>
                <a:lnTo>
                  <a:pt x="4482363" y="4496168"/>
                </a:lnTo>
                <a:close/>
              </a:path>
              <a:path w="4482465" h="5302885">
                <a:moveTo>
                  <a:pt x="4482363" y="4256113"/>
                </a:moveTo>
                <a:lnTo>
                  <a:pt x="4415142" y="4256113"/>
                </a:lnTo>
                <a:lnTo>
                  <a:pt x="4415142" y="4188930"/>
                </a:lnTo>
                <a:lnTo>
                  <a:pt x="4395940" y="4188930"/>
                </a:lnTo>
                <a:lnTo>
                  <a:pt x="4395940" y="4256113"/>
                </a:lnTo>
                <a:lnTo>
                  <a:pt x="4328731" y="4256113"/>
                </a:lnTo>
                <a:lnTo>
                  <a:pt x="4328731" y="4275315"/>
                </a:lnTo>
                <a:lnTo>
                  <a:pt x="4395940" y="4275315"/>
                </a:lnTo>
                <a:lnTo>
                  <a:pt x="4395940" y="4342549"/>
                </a:lnTo>
                <a:lnTo>
                  <a:pt x="4415142" y="4342549"/>
                </a:lnTo>
                <a:lnTo>
                  <a:pt x="4415142" y="4275315"/>
                </a:lnTo>
                <a:lnTo>
                  <a:pt x="4482363" y="4275315"/>
                </a:lnTo>
                <a:lnTo>
                  <a:pt x="4482363" y="4256113"/>
                </a:lnTo>
                <a:close/>
              </a:path>
            </a:pathLst>
          </a:custGeom>
          <a:solidFill>
            <a:srgbClr val="FFFFFF"/>
          </a:solidFill>
        </p:spPr>
        <p:txBody>
          <a:bodyPr wrap="square" lIns="0" tIns="0" rIns="0" bIns="0" rtlCol="0"/>
          <a:lstStyle/>
          <a:p>
            <a:endParaRPr/>
          </a:p>
        </p:txBody>
      </p:sp>
      <p:sp>
        <p:nvSpPr>
          <p:cNvPr id="34" name="bg object 34"/>
          <p:cNvSpPr/>
          <p:nvPr/>
        </p:nvSpPr>
        <p:spPr>
          <a:xfrm>
            <a:off x="4048188" y="4890642"/>
            <a:ext cx="153670" cy="1113790"/>
          </a:xfrm>
          <a:custGeom>
            <a:avLst/>
            <a:gdLst/>
            <a:ahLst/>
            <a:cxnLst/>
            <a:rect l="l" t="t" r="r" b="b"/>
            <a:pathLst>
              <a:path w="153670" h="1113789">
                <a:moveTo>
                  <a:pt x="153631" y="1027366"/>
                </a:moveTo>
                <a:lnTo>
                  <a:pt x="86410" y="1027366"/>
                </a:lnTo>
                <a:lnTo>
                  <a:pt x="86410" y="960145"/>
                </a:lnTo>
                <a:lnTo>
                  <a:pt x="67221" y="960145"/>
                </a:lnTo>
                <a:lnTo>
                  <a:pt x="67221" y="1027366"/>
                </a:lnTo>
                <a:lnTo>
                  <a:pt x="0" y="1027366"/>
                </a:lnTo>
                <a:lnTo>
                  <a:pt x="0" y="1046556"/>
                </a:lnTo>
                <a:lnTo>
                  <a:pt x="67221" y="1046556"/>
                </a:lnTo>
                <a:lnTo>
                  <a:pt x="67221" y="1113777"/>
                </a:lnTo>
                <a:lnTo>
                  <a:pt x="86410" y="1113777"/>
                </a:lnTo>
                <a:lnTo>
                  <a:pt x="86410" y="1046556"/>
                </a:lnTo>
                <a:lnTo>
                  <a:pt x="153631" y="1046556"/>
                </a:lnTo>
                <a:lnTo>
                  <a:pt x="153631" y="1027366"/>
                </a:lnTo>
                <a:close/>
              </a:path>
              <a:path w="153670" h="1113789">
                <a:moveTo>
                  <a:pt x="153631" y="787336"/>
                </a:moveTo>
                <a:lnTo>
                  <a:pt x="86410" y="787336"/>
                </a:lnTo>
                <a:lnTo>
                  <a:pt x="86410" y="720115"/>
                </a:lnTo>
                <a:lnTo>
                  <a:pt x="67221" y="720115"/>
                </a:lnTo>
                <a:lnTo>
                  <a:pt x="67221" y="787336"/>
                </a:lnTo>
                <a:lnTo>
                  <a:pt x="0" y="787336"/>
                </a:lnTo>
                <a:lnTo>
                  <a:pt x="0" y="806526"/>
                </a:lnTo>
                <a:lnTo>
                  <a:pt x="67221" y="806526"/>
                </a:lnTo>
                <a:lnTo>
                  <a:pt x="67221" y="873747"/>
                </a:lnTo>
                <a:lnTo>
                  <a:pt x="86410" y="873747"/>
                </a:lnTo>
                <a:lnTo>
                  <a:pt x="86410" y="806526"/>
                </a:lnTo>
                <a:lnTo>
                  <a:pt x="153631" y="806526"/>
                </a:lnTo>
                <a:lnTo>
                  <a:pt x="153631" y="787336"/>
                </a:lnTo>
                <a:close/>
              </a:path>
              <a:path w="153670" h="1113789">
                <a:moveTo>
                  <a:pt x="153631" y="547268"/>
                </a:moveTo>
                <a:lnTo>
                  <a:pt x="86410" y="547268"/>
                </a:lnTo>
                <a:lnTo>
                  <a:pt x="86410" y="480085"/>
                </a:lnTo>
                <a:lnTo>
                  <a:pt x="67221" y="480085"/>
                </a:lnTo>
                <a:lnTo>
                  <a:pt x="67221" y="547268"/>
                </a:lnTo>
                <a:lnTo>
                  <a:pt x="0" y="547268"/>
                </a:lnTo>
                <a:lnTo>
                  <a:pt x="0" y="566470"/>
                </a:lnTo>
                <a:lnTo>
                  <a:pt x="67221" y="566470"/>
                </a:lnTo>
                <a:lnTo>
                  <a:pt x="67221" y="633717"/>
                </a:lnTo>
                <a:lnTo>
                  <a:pt x="86410" y="633717"/>
                </a:lnTo>
                <a:lnTo>
                  <a:pt x="86410" y="566470"/>
                </a:lnTo>
                <a:lnTo>
                  <a:pt x="153631" y="566470"/>
                </a:lnTo>
                <a:lnTo>
                  <a:pt x="153631" y="547268"/>
                </a:lnTo>
                <a:close/>
              </a:path>
              <a:path w="153670" h="1113789">
                <a:moveTo>
                  <a:pt x="153631" y="307238"/>
                </a:moveTo>
                <a:lnTo>
                  <a:pt x="86410" y="307238"/>
                </a:lnTo>
                <a:lnTo>
                  <a:pt x="86410" y="240030"/>
                </a:lnTo>
                <a:lnTo>
                  <a:pt x="67221" y="240030"/>
                </a:lnTo>
                <a:lnTo>
                  <a:pt x="67221" y="307238"/>
                </a:lnTo>
                <a:lnTo>
                  <a:pt x="0" y="307238"/>
                </a:lnTo>
                <a:lnTo>
                  <a:pt x="0" y="326440"/>
                </a:lnTo>
                <a:lnTo>
                  <a:pt x="67221" y="326440"/>
                </a:lnTo>
                <a:lnTo>
                  <a:pt x="67221" y="393649"/>
                </a:lnTo>
                <a:lnTo>
                  <a:pt x="86410" y="393649"/>
                </a:lnTo>
                <a:lnTo>
                  <a:pt x="86410" y="326440"/>
                </a:lnTo>
                <a:lnTo>
                  <a:pt x="153631" y="326440"/>
                </a:lnTo>
                <a:lnTo>
                  <a:pt x="153631" y="307238"/>
                </a:lnTo>
                <a:close/>
              </a:path>
              <a:path w="153670" h="1113789">
                <a:moveTo>
                  <a:pt x="153631" y="67183"/>
                </a:moveTo>
                <a:lnTo>
                  <a:pt x="86410" y="67183"/>
                </a:lnTo>
                <a:lnTo>
                  <a:pt x="86410" y="0"/>
                </a:lnTo>
                <a:lnTo>
                  <a:pt x="67221" y="0"/>
                </a:lnTo>
                <a:lnTo>
                  <a:pt x="67221" y="67183"/>
                </a:lnTo>
                <a:lnTo>
                  <a:pt x="0" y="67183"/>
                </a:lnTo>
                <a:lnTo>
                  <a:pt x="0" y="86385"/>
                </a:lnTo>
                <a:lnTo>
                  <a:pt x="67221" y="86385"/>
                </a:lnTo>
                <a:lnTo>
                  <a:pt x="67221" y="153619"/>
                </a:lnTo>
                <a:lnTo>
                  <a:pt x="86410" y="153619"/>
                </a:lnTo>
                <a:lnTo>
                  <a:pt x="86410" y="86385"/>
                </a:lnTo>
                <a:lnTo>
                  <a:pt x="153631" y="86385"/>
                </a:lnTo>
                <a:lnTo>
                  <a:pt x="153631" y="67183"/>
                </a:lnTo>
                <a:close/>
              </a:path>
            </a:pathLst>
          </a:custGeom>
          <a:solidFill>
            <a:srgbClr val="FFFFFF"/>
          </a:solidFill>
        </p:spPr>
        <p:txBody>
          <a:bodyPr wrap="square" lIns="0" tIns="0" rIns="0" bIns="0" rtlCol="0"/>
          <a:lstStyle/>
          <a:p>
            <a:endParaRPr/>
          </a:p>
        </p:txBody>
      </p:sp>
      <p:pic>
        <p:nvPicPr>
          <p:cNvPr id="35" name="bg object 35"/>
          <p:cNvPicPr/>
          <p:nvPr/>
        </p:nvPicPr>
        <p:blipFill>
          <a:blip r:embed="rId6" cstate="print"/>
          <a:stretch>
            <a:fillRect/>
          </a:stretch>
        </p:blipFill>
        <p:spPr>
          <a:xfrm>
            <a:off x="3794086" y="4890634"/>
            <a:ext cx="153625" cy="153625"/>
          </a:xfrm>
          <a:prstGeom prst="rect">
            <a:avLst/>
          </a:prstGeom>
        </p:spPr>
      </p:pic>
      <p:pic>
        <p:nvPicPr>
          <p:cNvPr id="36" name="bg object 36"/>
          <p:cNvPicPr/>
          <p:nvPr/>
        </p:nvPicPr>
        <p:blipFill>
          <a:blip r:embed="rId4" cstate="print"/>
          <a:stretch>
            <a:fillRect/>
          </a:stretch>
        </p:blipFill>
        <p:spPr>
          <a:xfrm>
            <a:off x="3794086" y="5130664"/>
            <a:ext cx="153625" cy="153625"/>
          </a:xfrm>
          <a:prstGeom prst="rect">
            <a:avLst/>
          </a:prstGeom>
        </p:spPr>
      </p:pic>
      <p:pic>
        <p:nvPicPr>
          <p:cNvPr id="37" name="bg object 37"/>
          <p:cNvPicPr/>
          <p:nvPr/>
        </p:nvPicPr>
        <p:blipFill>
          <a:blip r:embed="rId7" cstate="print"/>
          <a:stretch>
            <a:fillRect/>
          </a:stretch>
        </p:blipFill>
        <p:spPr>
          <a:xfrm>
            <a:off x="3794086" y="5370725"/>
            <a:ext cx="153625" cy="153625"/>
          </a:xfrm>
          <a:prstGeom prst="rect">
            <a:avLst/>
          </a:prstGeom>
        </p:spPr>
      </p:pic>
      <p:pic>
        <p:nvPicPr>
          <p:cNvPr id="38" name="bg object 38"/>
          <p:cNvPicPr/>
          <p:nvPr/>
        </p:nvPicPr>
        <p:blipFill>
          <a:blip r:embed="rId4" cstate="print"/>
          <a:stretch>
            <a:fillRect/>
          </a:stretch>
        </p:blipFill>
        <p:spPr>
          <a:xfrm>
            <a:off x="3794086" y="5610755"/>
            <a:ext cx="153625" cy="153625"/>
          </a:xfrm>
          <a:prstGeom prst="rect">
            <a:avLst/>
          </a:prstGeom>
        </p:spPr>
      </p:pic>
      <p:pic>
        <p:nvPicPr>
          <p:cNvPr id="39" name="bg object 39"/>
          <p:cNvPicPr/>
          <p:nvPr/>
        </p:nvPicPr>
        <p:blipFill>
          <a:blip r:embed="rId4" cstate="print"/>
          <a:stretch>
            <a:fillRect/>
          </a:stretch>
        </p:blipFill>
        <p:spPr>
          <a:xfrm>
            <a:off x="3794086" y="5850785"/>
            <a:ext cx="153625" cy="153625"/>
          </a:xfrm>
          <a:prstGeom prst="rect">
            <a:avLst/>
          </a:prstGeom>
        </p:spPr>
      </p:pic>
      <p:pic>
        <p:nvPicPr>
          <p:cNvPr id="40" name="bg object 40"/>
          <p:cNvPicPr/>
          <p:nvPr/>
        </p:nvPicPr>
        <p:blipFill>
          <a:blip r:embed="rId6" cstate="print"/>
          <a:stretch>
            <a:fillRect/>
          </a:stretch>
        </p:blipFill>
        <p:spPr>
          <a:xfrm>
            <a:off x="3561584" y="4890634"/>
            <a:ext cx="153625" cy="153625"/>
          </a:xfrm>
          <a:prstGeom prst="rect">
            <a:avLst/>
          </a:prstGeom>
        </p:spPr>
      </p:pic>
      <p:pic>
        <p:nvPicPr>
          <p:cNvPr id="41" name="bg object 41"/>
          <p:cNvPicPr/>
          <p:nvPr/>
        </p:nvPicPr>
        <p:blipFill>
          <a:blip r:embed="rId4" cstate="print"/>
          <a:stretch>
            <a:fillRect/>
          </a:stretch>
        </p:blipFill>
        <p:spPr>
          <a:xfrm>
            <a:off x="3561584" y="5130664"/>
            <a:ext cx="153625" cy="153625"/>
          </a:xfrm>
          <a:prstGeom prst="rect">
            <a:avLst/>
          </a:prstGeom>
        </p:spPr>
      </p:pic>
      <p:pic>
        <p:nvPicPr>
          <p:cNvPr id="42" name="bg object 42"/>
          <p:cNvPicPr/>
          <p:nvPr/>
        </p:nvPicPr>
        <p:blipFill>
          <a:blip r:embed="rId7" cstate="print"/>
          <a:stretch>
            <a:fillRect/>
          </a:stretch>
        </p:blipFill>
        <p:spPr>
          <a:xfrm>
            <a:off x="3561584" y="5370725"/>
            <a:ext cx="153625" cy="153625"/>
          </a:xfrm>
          <a:prstGeom prst="rect">
            <a:avLst/>
          </a:prstGeom>
        </p:spPr>
      </p:pic>
      <p:pic>
        <p:nvPicPr>
          <p:cNvPr id="43" name="bg object 43"/>
          <p:cNvPicPr/>
          <p:nvPr/>
        </p:nvPicPr>
        <p:blipFill>
          <a:blip r:embed="rId4" cstate="print"/>
          <a:stretch>
            <a:fillRect/>
          </a:stretch>
        </p:blipFill>
        <p:spPr>
          <a:xfrm>
            <a:off x="3561584" y="5610755"/>
            <a:ext cx="153625" cy="153625"/>
          </a:xfrm>
          <a:prstGeom prst="rect">
            <a:avLst/>
          </a:prstGeom>
        </p:spPr>
      </p:pic>
      <p:pic>
        <p:nvPicPr>
          <p:cNvPr id="44" name="bg object 44"/>
          <p:cNvPicPr/>
          <p:nvPr/>
        </p:nvPicPr>
        <p:blipFill>
          <a:blip r:embed="rId4" cstate="print"/>
          <a:stretch>
            <a:fillRect/>
          </a:stretch>
        </p:blipFill>
        <p:spPr>
          <a:xfrm>
            <a:off x="3561584" y="5850785"/>
            <a:ext cx="153625" cy="153625"/>
          </a:xfrm>
          <a:prstGeom prst="rect">
            <a:avLst/>
          </a:prstGeom>
        </p:spPr>
      </p:pic>
      <p:pic>
        <p:nvPicPr>
          <p:cNvPr id="45" name="bg object 45"/>
          <p:cNvPicPr/>
          <p:nvPr/>
        </p:nvPicPr>
        <p:blipFill>
          <a:blip r:embed="rId8" cstate="print"/>
          <a:stretch>
            <a:fillRect/>
          </a:stretch>
        </p:blipFill>
        <p:spPr>
          <a:xfrm>
            <a:off x="3307472" y="4890634"/>
            <a:ext cx="153625" cy="153625"/>
          </a:xfrm>
          <a:prstGeom prst="rect">
            <a:avLst/>
          </a:prstGeom>
        </p:spPr>
      </p:pic>
      <p:pic>
        <p:nvPicPr>
          <p:cNvPr id="46" name="bg object 46"/>
          <p:cNvPicPr/>
          <p:nvPr/>
        </p:nvPicPr>
        <p:blipFill>
          <a:blip r:embed="rId9" cstate="print"/>
          <a:stretch>
            <a:fillRect/>
          </a:stretch>
        </p:blipFill>
        <p:spPr>
          <a:xfrm>
            <a:off x="3307472" y="5130664"/>
            <a:ext cx="153625" cy="153625"/>
          </a:xfrm>
          <a:prstGeom prst="rect">
            <a:avLst/>
          </a:prstGeom>
        </p:spPr>
      </p:pic>
      <p:pic>
        <p:nvPicPr>
          <p:cNvPr id="47" name="bg object 47"/>
          <p:cNvPicPr/>
          <p:nvPr/>
        </p:nvPicPr>
        <p:blipFill>
          <a:blip r:embed="rId10" cstate="print"/>
          <a:stretch>
            <a:fillRect/>
          </a:stretch>
        </p:blipFill>
        <p:spPr>
          <a:xfrm>
            <a:off x="3307472" y="5370725"/>
            <a:ext cx="153625" cy="153625"/>
          </a:xfrm>
          <a:prstGeom prst="rect">
            <a:avLst/>
          </a:prstGeom>
        </p:spPr>
      </p:pic>
      <p:pic>
        <p:nvPicPr>
          <p:cNvPr id="48" name="bg object 48"/>
          <p:cNvPicPr/>
          <p:nvPr/>
        </p:nvPicPr>
        <p:blipFill>
          <a:blip r:embed="rId9" cstate="print"/>
          <a:stretch>
            <a:fillRect/>
          </a:stretch>
        </p:blipFill>
        <p:spPr>
          <a:xfrm>
            <a:off x="3307472" y="5610755"/>
            <a:ext cx="153625" cy="153625"/>
          </a:xfrm>
          <a:prstGeom prst="rect">
            <a:avLst/>
          </a:prstGeom>
        </p:spPr>
      </p:pic>
      <p:pic>
        <p:nvPicPr>
          <p:cNvPr id="49" name="bg object 49"/>
          <p:cNvPicPr/>
          <p:nvPr/>
        </p:nvPicPr>
        <p:blipFill>
          <a:blip r:embed="rId9" cstate="print"/>
          <a:stretch>
            <a:fillRect/>
          </a:stretch>
        </p:blipFill>
        <p:spPr>
          <a:xfrm>
            <a:off x="3307472" y="5850785"/>
            <a:ext cx="153625" cy="153625"/>
          </a:xfrm>
          <a:prstGeom prst="rect">
            <a:avLst/>
          </a:prstGeom>
        </p:spPr>
      </p:pic>
      <p:pic>
        <p:nvPicPr>
          <p:cNvPr id="50" name="bg object 50"/>
          <p:cNvPicPr/>
          <p:nvPr/>
        </p:nvPicPr>
        <p:blipFill>
          <a:blip r:embed="rId11" cstate="print"/>
          <a:stretch>
            <a:fillRect/>
          </a:stretch>
        </p:blipFill>
        <p:spPr>
          <a:xfrm>
            <a:off x="3074971" y="4890634"/>
            <a:ext cx="153625" cy="153625"/>
          </a:xfrm>
          <a:prstGeom prst="rect">
            <a:avLst/>
          </a:prstGeom>
        </p:spPr>
      </p:pic>
      <p:pic>
        <p:nvPicPr>
          <p:cNvPr id="51" name="bg object 51"/>
          <p:cNvPicPr/>
          <p:nvPr/>
        </p:nvPicPr>
        <p:blipFill>
          <a:blip r:embed="rId12" cstate="print"/>
          <a:stretch>
            <a:fillRect/>
          </a:stretch>
        </p:blipFill>
        <p:spPr>
          <a:xfrm>
            <a:off x="3074971" y="5130664"/>
            <a:ext cx="153625" cy="153625"/>
          </a:xfrm>
          <a:prstGeom prst="rect">
            <a:avLst/>
          </a:prstGeom>
        </p:spPr>
      </p:pic>
      <p:pic>
        <p:nvPicPr>
          <p:cNvPr id="52" name="bg object 52"/>
          <p:cNvPicPr/>
          <p:nvPr/>
        </p:nvPicPr>
        <p:blipFill>
          <a:blip r:embed="rId13" cstate="print"/>
          <a:stretch>
            <a:fillRect/>
          </a:stretch>
        </p:blipFill>
        <p:spPr>
          <a:xfrm>
            <a:off x="3074971" y="5370725"/>
            <a:ext cx="153625" cy="153625"/>
          </a:xfrm>
          <a:prstGeom prst="rect">
            <a:avLst/>
          </a:prstGeom>
        </p:spPr>
      </p:pic>
      <p:pic>
        <p:nvPicPr>
          <p:cNvPr id="53" name="bg object 53"/>
          <p:cNvPicPr/>
          <p:nvPr/>
        </p:nvPicPr>
        <p:blipFill>
          <a:blip r:embed="rId12" cstate="print"/>
          <a:stretch>
            <a:fillRect/>
          </a:stretch>
        </p:blipFill>
        <p:spPr>
          <a:xfrm>
            <a:off x="3074971" y="5610755"/>
            <a:ext cx="153625" cy="153625"/>
          </a:xfrm>
          <a:prstGeom prst="rect">
            <a:avLst/>
          </a:prstGeom>
        </p:spPr>
      </p:pic>
      <p:pic>
        <p:nvPicPr>
          <p:cNvPr id="54" name="bg object 54"/>
          <p:cNvPicPr/>
          <p:nvPr/>
        </p:nvPicPr>
        <p:blipFill>
          <a:blip r:embed="rId12" cstate="print"/>
          <a:stretch>
            <a:fillRect/>
          </a:stretch>
        </p:blipFill>
        <p:spPr>
          <a:xfrm>
            <a:off x="3074971" y="5850785"/>
            <a:ext cx="153625" cy="153625"/>
          </a:xfrm>
          <a:prstGeom prst="rect">
            <a:avLst/>
          </a:prstGeom>
        </p:spPr>
      </p:pic>
      <p:pic>
        <p:nvPicPr>
          <p:cNvPr id="55" name="bg object 55"/>
          <p:cNvPicPr/>
          <p:nvPr/>
        </p:nvPicPr>
        <p:blipFill>
          <a:blip r:embed="rId14" cstate="print"/>
          <a:stretch>
            <a:fillRect/>
          </a:stretch>
        </p:blipFill>
        <p:spPr>
          <a:xfrm>
            <a:off x="104690" y="6754581"/>
            <a:ext cx="5000365" cy="253362"/>
          </a:xfrm>
          <a:prstGeom prst="rect">
            <a:avLst/>
          </a:prstGeom>
        </p:spPr>
      </p:pic>
      <p:sp>
        <p:nvSpPr>
          <p:cNvPr id="56" name="bg object 56"/>
          <p:cNvSpPr/>
          <p:nvPr/>
        </p:nvSpPr>
        <p:spPr>
          <a:xfrm>
            <a:off x="1214539" y="1158201"/>
            <a:ext cx="2780665" cy="5687695"/>
          </a:xfrm>
          <a:custGeom>
            <a:avLst/>
            <a:gdLst/>
            <a:ahLst/>
            <a:cxnLst/>
            <a:rect l="l" t="t" r="r" b="b"/>
            <a:pathLst>
              <a:path w="2780665" h="5687695">
                <a:moveTo>
                  <a:pt x="2780639" y="318325"/>
                </a:moveTo>
                <a:lnTo>
                  <a:pt x="2777261" y="271272"/>
                </a:lnTo>
                <a:lnTo>
                  <a:pt x="2767609" y="226364"/>
                </a:lnTo>
                <a:lnTo>
                  <a:pt x="2752140" y="184099"/>
                </a:lnTo>
                <a:lnTo>
                  <a:pt x="2731338" y="144957"/>
                </a:lnTo>
                <a:lnTo>
                  <a:pt x="2705658" y="109448"/>
                </a:lnTo>
                <a:lnTo>
                  <a:pt x="2675572" y="78054"/>
                </a:lnTo>
                <a:lnTo>
                  <a:pt x="2641562" y="51269"/>
                </a:lnTo>
                <a:lnTo>
                  <a:pt x="2604097" y="29578"/>
                </a:lnTo>
                <a:lnTo>
                  <a:pt x="2563634" y="13474"/>
                </a:lnTo>
                <a:lnTo>
                  <a:pt x="2520658" y="3454"/>
                </a:lnTo>
                <a:lnTo>
                  <a:pt x="2475636" y="0"/>
                </a:lnTo>
                <a:lnTo>
                  <a:pt x="304533" y="0"/>
                </a:lnTo>
                <a:lnTo>
                  <a:pt x="259537" y="3454"/>
                </a:lnTo>
                <a:lnTo>
                  <a:pt x="216585" y="13474"/>
                </a:lnTo>
                <a:lnTo>
                  <a:pt x="176149" y="29591"/>
                </a:lnTo>
                <a:lnTo>
                  <a:pt x="138709" y="51282"/>
                </a:lnTo>
                <a:lnTo>
                  <a:pt x="104736" y="78079"/>
                </a:lnTo>
                <a:lnTo>
                  <a:pt x="74701" y="109486"/>
                </a:lnTo>
                <a:lnTo>
                  <a:pt x="49060" y="144995"/>
                </a:lnTo>
                <a:lnTo>
                  <a:pt x="28308" y="184124"/>
                </a:lnTo>
                <a:lnTo>
                  <a:pt x="12903" y="226390"/>
                </a:lnTo>
                <a:lnTo>
                  <a:pt x="3302" y="271284"/>
                </a:lnTo>
                <a:lnTo>
                  <a:pt x="0" y="318325"/>
                </a:lnTo>
                <a:lnTo>
                  <a:pt x="0" y="1542097"/>
                </a:lnTo>
                <a:lnTo>
                  <a:pt x="0" y="4145546"/>
                </a:lnTo>
                <a:lnTo>
                  <a:pt x="0" y="5369318"/>
                </a:lnTo>
                <a:lnTo>
                  <a:pt x="3302" y="5416359"/>
                </a:lnTo>
                <a:lnTo>
                  <a:pt x="12903" y="5461254"/>
                </a:lnTo>
                <a:lnTo>
                  <a:pt x="28308" y="5503519"/>
                </a:lnTo>
                <a:lnTo>
                  <a:pt x="49060" y="5542648"/>
                </a:lnTo>
                <a:lnTo>
                  <a:pt x="74701" y="5578157"/>
                </a:lnTo>
                <a:lnTo>
                  <a:pt x="104736" y="5609564"/>
                </a:lnTo>
                <a:lnTo>
                  <a:pt x="138709" y="5636361"/>
                </a:lnTo>
                <a:lnTo>
                  <a:pt x="176149" y="5658053"/>
                </a:lnTo>
                <a:lnTo>
                  <a:pt x="216585" y="5674169"/>
                </a:lnTo>
                <a:lnTo>
                  <a:pt x="259537" y="5684190"/>
                </a:lnTo>
                <a:lnTo>
                  <a:pt x="304533" y="5687644"/>
                </a:lnTo>
                <a:lnTo>
                  <a:pt x="2475636" y="5687644"/>
                </a:lnTo>
                <a:lnTo>
                  <a:pt x="2520658" y="5684190"/>
                </a:lnTo>
                <a:lnTo>
                  <a:pt x="2563634" y="5674169"/>
                </a:lnTo>
                <a:lnTo>
                  <a:pt x="2604097" y="5658066"/>
                </a:lnTo>
                <a:lnTo>
                  <a:pt x="2641562" y="5636374"/>
                </a:lnTo>
                <a:lnTo>
                  <a:pt x="2675572" y="5609590"/>
                </a:lnTo>
                <a:lnTo>
                  <a:pt x="2705658" y="5578195"/>
                </a:lnTo>
                <a:lnTo>
                  <a:pt x="2731338" y="5542686"/>
                </a:lnTo>
                <a:lnTo>
                  <a:pt x="2752140" y="5503545"/>
                </a:lnTo>
                <a:lnTo>
                  <a:pt x="2767609" y="5461279"/>
                </a:lnTo>
                <a:lnTo>
                  <a:pt x="2777261" y="5416372"/>
                </a:lnTo>
                <a:lnTo>
                  <a:pt x="2780639" y="5369318"/>
                </a:lnTo>
                <a:lnTo>
                  <a:pt x="2780639" y="4145546"/>
                </a:lnTo>
                <a:lnTo>
                  <a:pt x="2780639" y="1542097"/>
                </a:lnTo>
                <a:lnTo>
                  <a:pt x="2780639" y="318325"/>
                </a:lnTo>
                <a:close/>
              </a:path>
            </a:pathLst>
          </a:custGeom>
          <a:solidFill>
            <a:srgbClr val="FFFFFF"/>
          </a:solidFill>
        </p:spPr>
        <p:txBody>
          <a:bodyPr wrap="square" lIns="0" tIns="0" rIns="0" bIns="0" rtlCol="0"/>
          <a:lstStyle/>
          <a:p>
            <a:endParaRPr/>
          </a:p>
        </p:txBody>
      </p:sp>
      <p:sp>
        <p:nvSpPr>
          <p:cNvPr id="57" name="bg object 57"/>
          <p:cNvSpPr/>
          <p:nvPr/>
        </p:nvSpPr>
        <p:spPr>
          <a:xfrm>
            <a:off x="12386390" y="0"/>
            <a:ext cx="1329690" cy="1659889"/>
          </a:xfrm>
          <a:custGeom>
            <a:avLst/>
            <a:gdLst/>
            <a:ahLst/>
            <a:cxnLst/>
            <a:rect l="l" t="t" r="r" b="b"/>
            <a:pathLst>
              <a:path w="1329690" h="1659889">
                <a:moveTo>
                  <a:pt x="1329608" y="0"/>
                </a:moveTo>
                <a:lnTo>
                  <a:pt x="1329608" y="42457"/>
                </a:lnTo>
                <a:lnTo>
                  <a:pt x="97515" y="1659718"/>
                </a:lnTo>
                <a:lnTo>
                  <a:pt x="0" y="1585427"/>
                </a:lnTo>
                <a:lnTo>
                  <a:pt x="1207840" y="0"/>
                </a:lnTo>
                <a:lnTo>
                  <a:pt x="1329608" y="0"/>
                </a:lnTo>
                <a:close/>
              </a:path>
            </a:pathLst>
          </a:custGeom>
          <a:solidFill>
            <a:srgbClr val="99B080"/>
          </a:solidFill>
        </p:spPr>
        <p:txBody>
          <a:bodyPr wrap="square" lIns="0" tIns="0" rIns="0" bIns="0" rtlCol="0"/>
          <a:lstStyle/>
          <a:p>
            <a:endParaRPr/>
          </a:p>
        </p:txBody>
      </p:sp>
      <p:sp>
        <p:nvSpPr>
          <p:cNvPr id="58" name="bg object 58"/>
          <p:cNvSpPr/>
          <p:nvPr/>
        </p:nvSpPr>
        <p:spPr>
          <a:xfrm>
            <a:off x="12557315" y="12"/>
            <a:ext cx="1158875" cy="1273810"/>
          </a:xfrm>
          <a:custGeom>
            <a:avLst/>
            <a:gdLst/>
            <a:ahLst/>
            <a:cxnLst/>
            <a:rect l="l" t="t" r="r" b="b"/>
            <a:pathLst>
              <a:path w="1158875" h="1273810">
                <a:moveTo>
                  <a:pt x="726681" y="0"/>
                </a:moveTo>
                <a:lnTo>
                  <a:pt x="572579" y="0"/>
                </a:lnTo>
                <a:lnTo>
                  <a:pt x="0" y="751560"/>
                </a:lnTo>
                <a:lnTo>
                  <a:pt x="97523" y="825855"/>
                </a:lnTo>
                <a:lnTo>
                  <a:pt x="726681" y="0"/>
                </a:lnTo>
                <a:close/>
              </a:path>
              <a:path w="1158875" h="1273810">
                <a:moveTo>
                  <a:pt x="1158671" y="449668"/>
                </a:moveTo>
                <a:lnTo>
                  <a:pt x="587629" y="1199248"/>
                </a:lnTo>
                <a:lnTo>
                  <a:pt x="685139" y="1273530"/>
                </a:lnTo>
                <a:lnTo>
                  <a:pt x="1158671" y="651967"/>
                </a:lnTo>
                <a:lnTo>
                  <a:pt x="1158671" y="449668"/>
                </a:lnTo>
                <a:close/>
              </a:path>
            </a:pathLst>
          </a:custGeom>
          <a:solidFill>
            <a:srgbClr val="C7DEAF"/>
          </a:solidFill>
        </p:spPr>
        <p:txBody>
          <a:bodyPr wrap="square" lIns="0" tIns="0" rIns="0" bIns="0" rtlCol="0"/>
          <a:lstStyle/>
          <a:p>
            <a:endParaRPr/>
          </a:p>
        </p:txBody>
      </p:sp>
      <p:sp>
        <p:nvSpPr>
          <p:cNvPr id="59" name="bg object 59"/>
          <p:cNvSpPr/>
          <p:nvPr/>
        </p:nvSpPr>
        <p:spPr>
          <a:xfrm>
            <a:off x="5734812" y="6921287"/>
            <a:ext cx="697230" cy="787400"/>
          </a:xfrm>
          <a:custGeom>
            <a:avLst/>
            <a:gdLst/>
            <a:ahLst/>
            <a:cxnLst/>
            <a:rect l="l" t="t" r="r" b="b"/>
            <a:pathLst>
              <a:path w="697229" h="787400">
                <a:moveTo>
                  <a:pt x="599438" y="0"/>
                </a:moveTo>
                <a:lnTo>
                  <a:pt x="696954" y="74291"/>
                </a:lnTo>
                <a:lnTo>
                  <a:pt x="154113" y="786830"/>
                </a:lnTo>
                <a:lnTo>
                  <a:pt x="0" y="786830"/>
                </a:lnTo>
                <a:lnTo>
                  <a:pt x="599438" y="0"/>
                </a:lnTo>
                <a:close/>
              </a:path>
            </a:pathLst>
          </a:custGeom>
          <a:solidFill>
            <a:srgbClr val="C7DEAF"/>
          </a:solidFill>
        </p:spPr>
        <p:txBody>
          <a:bodyPr wrap="square" lIns="0" tIns="0" rIns="0" bIns="0" rtlCol="0"/>
          <a:lstStyle/>
          <a:p>
            <a:endParaRPr/>
          </a:p>
        </p:txBody>
      </p:sp>
      <p:sp>
        <p:nvSpPr>
          <p:cNvPr id="60" name="bg object 60"/>
          <p:cNvSpPr/>
          <p:nvPr/>
        </p:nvSpPr>
        <p:spPr>
          <a:xfrm>
            <a:off x="5270449" y="6087427"/>
            <a:ext cx="1920239" cy="1621155"/>
          </a:xfrm>
          <a:custGeom>
            <a:avLst/>
            <a:gdLst/>
            <a:ahLst/>
            <a:cxnLst/>
            <a:rect l="l" t="t" r="r" b="b"/>
            <a:pathLst>
              <a:path w="1920240" h="1621154">
                <a:moveTo>
                  <a:pt x="1332230" y="74282"/>
                </a:moveTo>
                <a:lnTo>
                  <a:pt x="1234706" y="0"/>
                </a:lnTo>
                <a:lnTo>
                  <a:pt x="0" y="1620697"/>
                </a:lnTo>
                <a:lnTo>
                  <a:pt x="154114" y="1620697"/>
                </a:lnTo>
                <a:lnTo>
                  <a:pt x="1332230" y="74282"/>
                </a:lnTo>
                <a:close/>
              </a:path>
              <a:path w="1920240" h="1621154">
                <a:moveTo>
                  <a:pt x="1919846" y="521970"/>
                </a:moveTo>
                <a:lnTo>
                  <a:pt x="1822335" y="447687"/>
                </a:lnTo>
                <a:lnTo>
                  <a:pt x="928687" y="1620697"/>
                </a:lnTo>
                <a:lnTo>
                  <a:pt x="1082802" y="1620697"/>
                </a:lnTo>
                <a:lnTo>
                  <a:pt x="1919846" y="521970"/>
                </a:lnTo>
                <a:close/>
              </a:path>
            </a:pathLst>
          </a:custGeom>
          <a:solidFill>
            <a:srgbClr val="99B080"/>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3350" b="1" i="0">
                <a:solidFill>
                  <a:srgbClr val="99B080"/>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2/9/2024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2/9/2024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621144" y="1545374"/>
            <a:ext cx="4917440" cy="5290820"/>
          </a:xfrm>
          <a:custGeom>
            <a:avLst/>
            <a:gdLst/>
            <a:ahLst/>
            <a:cxnLst/>
            <a:rect l="l" t="t" r="r" b="b"/>
            <a:pathLst>
              <a:path w="4917440" h="5290820">
                <a:moveTo>
                  <a:pt x="4386707" y="5207914"/>
                </a:moveTo>
                <a:lnTo>
                  <a:pt x="90576" y="497840"/>
                </a:lnTo>
                <a:lnTo>
                  <a:pt x="0" y="580453"/>
                </a:lnTo>
                <a:lnTo>
                  <a:pt x="4296130" y="5290528"/>
                </a:lnTo>
                <a:lnTo>
                  <a:pt x="4386707" y="5207914"/>
                </a:lnTo>
                <a:close/>
              </a:path>
              <a:path w="4917440" h="5290820">
                <a:moveTo>
                  <a:pt x="4917021" y="4710087"/>
                </a:moveTo>
                <a:lnTo>
                  <a:pt x="620903" y="0"/>
                </a:lnTo>
                <a:lnTo>
                  <a:pt x="530326" y="82613"/>
                </a:lnTo>
                <a:lnTo>
                  <a:pt x="4826457" y="4792700"/>
                </a:lnTo>
                <a:lnTo>
                  <a:pt x="4917021" y="4710087"/>
                </a:lnTo>
                <a:close/>
              </a:path>
            </a:pathLst>
          </a:custGeom>
          <a:solidFill>
            <a:srgbClr val="C7DEAF"/>
          </a:solidFill>
        </p:spPr>
        <p:txBody>
          <a:bodyPr wrap="square" lIns="0" tIns="0" rIns="0" bIns="0" rtlCol="0"/>
          <a:lstStyle/>
          <a:p>
            <a:endParaRPr/>
          </a:p>
        </p:txBody>
      </p:sp>
      <p:sp>
        <p:nvSpPr>
          <p:cNvPr id="17" name="bg object 17"/>
          <p:cNvSpPr/>
          <p:nvPr/>
        </p:nvSpPr>
        <p:spPr>
          <a:xfrm>
            <a:off x="361782" y="1227700"/>
            <a:ext cx="4387215" cy="4792980"/>
          </a:xfrm>
          <a:custGeom>
            <a:avLst/>
            <a:gdLst/>
            <a:ahLst/>
            <a:cxnLst/>
            <a:rect l="l" t="t" r="r" b="b"/>
            <a:pathLst>
              <a:path w="4387215" h="4792980">
                <a:moveTo>
                  <a:pt x="4386697" y="4710078"/>
                </a:moveTo>
                <a:lnTo>
                  <a:pt x="4296123" y="4792692"/>
                </a:lnTo>
                <a:lnTo>
                  <a:pt x="0" y="82613"/>
                </a:lnTo>
                <a:lnTo>
                  <a:pt x="90573" y="0"/>
                </a:lnTo>
                <a:lnTo>
                  <a:pt x="4386697" y="4710078"/>
                </a:lnTo>
                <a:close/>
              </a:path>
            </a:pathLst>
          </a:custGeom>
          <a:solidFill>
            <a:srgbClr val="99B080"/>
          </a:solidFill>
        </p:spPr>
        <p:txBody>
          <a:bodyPr wrap="square" lIns="0" tIns="0" rIns="0" bIns="0" rtlCol="0"/>
          <a:lstStyle/>
          <a:p>
            <a:endParaRPr/>
          </a:p>
        </p:txBody>
      </p:sp>
      <p:sp>
        <p:nvSpPr>
          <p:cNvPr id="18" name="bg object 18"/>
          <p:cNvSpPr/>
          <p:nvPr/>
        </p:nvSpPr>
        <p:spPr>
          <a:xfrm>
            <a:off x="564859" y="1818234"/>
            <a:ext cx="4646295" cy="4646295"/>
          </a:xfrm>
          <a:custGeom>
            <a:avLst/>
            <a:gdLst/>
            <a:ahLst/>
            <a:cxnLst/>
            <a:rect l="l" t="t" r="r" b="b"/>
            <a:pathLst>
              <a:path w="4646295" h="4646295">
                <a:moveTo>
                  <a:pt x="2351472" y="4645923"/>
                </a:moveTo>
                <a:lnTo>
                  <a:pt x="2237455" y="4644525"/>
                </a:lnTo>
                <a:lnTo>
                  <a:pt x="2123645" y="4637533"/>
                </a:lnTo>
                <a:lnTo>
                  <a:pt x="2010314" y="4624964"/>
                </a:lnTo>
                <a:lnTo>
                  <a:pt x="1897737" y="4606851"/>
                </a:lnTo>
                <a:lnTo>
                  <a:pt x="1786185" y="4583235"/>
                </a:lnTo>
                <a:lnTo>
                  <a:pt x="1675923" y="4554174"/>
                </a:lnTo>
                <a:lnTo>
                  <a:pt x="1567222" y="4519738"/>
                </a:lnTo>
                <a:lnTo>
                  <a:pt x="1460343" y="4480008"/>
                </a:lnTo>
                <a:lnTo>
                  <a:pt x="1355542" y="4435085"/>
                </a:lnTo>
                <a:lnTo>
                  <a:pt x="1253068" y="4385069"/>
                </a:lnTo>
                <a:lnTo>
                  <a:pt x="1153174" y="4330089"/>
                </a:lnTo>
                <a:lnTo>
                  <a:pt x="1056097" y="4270273"/>
                </a:lnTo>
                <a:lnTo>
                  <a:pt x="962074" y="4205765"/>
                </a:lnTo>
                <a:lnTo>
                  <a:pt x="871330" y="4136720"/>
                </a:lnTo>
                <a:lnTo>
                  <a:pt x="784083" y="4063308"/>
                </a:lnTo>
                <a:lnTo>
                  <a:pt x="700541" y="3985704"/>
                </a:lnTo>
                <a:lnTo>
                  <a:pt x="620906" y="3904090"/>
                </a:lnTo>
                <a:lnTo>
                  <a:pt x="545375" y="3818672"/>
                </a:lnTo>
                <a:lnTo>
                  <a:pt x="474127" y="3729649"/>
                </a:lnTo>
                <a:lnTo>
                  <a:pt x="407328" y="3637236"/>
                </a:lnTo>
                <a:lnTo>
                  <a:pt x="345149" y="3541658"/>
                </a:lnTo>
                <a:lnTo>
                  <a:pt x="287732" y="3443144"/>
                </a:lnTo>
                <a:lnTo>
                  <a:pt x="235218" y="3341929"/>
                </a:lnTo>
                <a:lnTo>
                  <a:pt x="187736" y="3238261"/>
                </a:lnTo>
                <a:lnTo>
                  <a:pt x="145395" y="3132388"/>
                </a:lnTo>
                <a:lnTo>
                  <a:pt x="108301" y="3024566"/>
                </a:lnTo>
                <a:lnTo>
                  <a:pt x="76542" y="2915052"/>
                </a:lnTo>
                <a:lnTo>
                  <a:pt x="50196" y="2804111"/>
                </a:lnTo>
                <a:lnTo>
                  <a:pt x="29326" y="2692013"/>
                </a:lnTo>
                <a:lnTo>
                  <a:pt x="13979" y="2579025"/>
                </a:lnTo>
                <a:lnTo>
                  <a:pt x="4198" y="2465420"/>
                </a:lnTo>
                <a:lnTo>
                  <a:pt x="0" y="2351472"/>
                </a:lnTo>
                <a:lnTo>
                  <a:pt x="1398" y="2237455"/>
                </a:lnTo>
                <a:lnTo>
                  <a:pt x="8390" y="2123645"/>
                </a:lnTo>
                <a:lnTo>
                  <a:pt x="20959" y="2010314"/>
                </a:lnTo>
                <a:lnTo>
                  <a:pt x="39071" y="1897737"/>
                </a:lnTo>
                <a:lnTo>
                  <a:pt x="62688" y="1786185"/>
                </a:lnTo>
                <a:lnTo>
                  <a:pt x="91748" y="1675923"/>
                </a:lnTo>
                <a:lnTo>
                  <a:pt x="126184" y="1567222"/>
                </a:lnTo>
                <a:lnTo>
                  <a:pt x="165914" y="1460343"/>
                </a:lnTo>
                <a:lnTo>
                  <a:pt x="210838" y="1355542"/>
                </a:lnTo>
                <a:lnTo>
                  <a:pt x="260854" y="1253068"/>
                </a:lnTo>
                <a:lnTo>
                  <a:pt x="315834" y="1153174"/>
                </a:lnTo>
                <a:lnTo>
                  <a:pt x="375650" y="1056097"/>
                </a:lnTo>
                <a:lnTo>
                  <a:pt x="440157" y="962074"/>
                </a:lnTo>
                <a:lnTo>
                  <a:pt x="509203" y="871330"/>
                </a:lnTo>
                <a:lnTo>
                  <a:pt x="582615" y="784083"/>
                </a:lnTo>
                <a:lnTo>
                  <a:pt x="660219" y="700541"/>
                </a:lnTo>
                <a:lnTo>
                  <a:pt x="741833" y="620906"/>
                </a:lnTo>
                <a:lnTo>
                  <a:pt x="827251" y="545375"/>
                </a:lnTo>
                <a:lnTo>
                  <a:pt x="916274" y="474127"/>
                </a:lnTo>
                <a:lnTo>
                  <a:pt x="1008687" y="407328"/>
                </a:lnTo>
                <a:lnTo>
                  <a:pt x="1104265" y="345149"/>
                </a:lnTo>
                <a:lnTo>
                  <a:pt x="1202779" y="287732"/>
                </a:lnTo>
                <a:lnTo>
                  <a:pt x="1303994" y="235218"/>
                </a:lnTo>
                <a:lnTo>
                  <a:pt x="1407662" y="187736"/>
                </a:lnTo>
                <a:lnTo>
                  <a:pt x="1513535" y="145395"/>
                </a:lnTo>
                <a:lnTo>
                  <a:pt x="1621357" y="108301"/>
                </a:lnTo>
                <a:lnTo>
                  <a:pt x="1730871" y="76542"/>
                </a:lnTo>
                <a:lnTo>
                  <a:pt x="1841812" y="50196"/>
                </a:lnTo>
                <a:lnTo>
                  <a:pt x="1953910" y="29326"/>
                </a:lnTo>
                <a:lnTo>
                  <a:pt x="2066898" y="13979"/>
                </a:lnTo>
                <a:lnTo>
                  <a:pt x="2180503" y="4198"/>
                </a:lnTo>
                <a:lnTo>
                  <a:pt x="2294451" y="0"/>
                </a:lnTo>
                <a:lnTo>
                  <a:pt x="2408468" y="1398"/>
                </a:lnTo>
                <a:lnTo>
                  <a:pt x="2522278" y="8390"/>
                </a:lnTo>
                <a:lnTo>
                  <a:pt x="2635609" y="20959"/>
                </a:lnTo>
                <a:lnTo>
                  <a:pt x="2748186" y="39071"/>
                </a:lnTo>
                <a:lnTo>
                  <a:pt x="2859738" y="62688"/>
                </a:lnTo>
                <a:lnTo>
                  <a:pt x="2970000" y="91748"/>
                </a:lnTo>
                <a:lnTo>
                  <a:pt x="3078701" y="126184"/>
                </a:lnTo>
                <a:lnTo>
                  <a:pt x="3185580" y="165914"/>
                </a:lnTo>
                <a:lnTo>
                  <a:pt x="3290381" y="210838"/>
                </a:lnTo>
                <a:lnTo>
                  <a:pt x="3392855" y="260854"/>
                </a:lnTo>
                <a:lnTo>
                  <a:pt x="3492749" y="315834"/>
                </a:lnTo>
                <a:lnTo>
                  <a:pt x="3589825" y="375650"/>
                </a:lnTo>
                <a:lnTo>
                  <a:pt x="3683849" y="440157"/>
                </a:lnTo>
                <a:lnTo>
                  <a:pt x="3774593" y="509203"/>
                </a:lnTo>
                <a:lnTo>
                  <a:pt x="3861840" y="582615"/>
                </a:lnTo>
                <a:lnTo>
                  <a:pt x="3945382" y="660219"/>
                </a:lnTo>
                <a:lnTo>
                  <a:pt x="4025017" y="741833"/>
                </a:lnTo>
                <a:lnTo>
                  <a:pt x="4100548" y="827251"/>
                </a:lnTo>
                <a:lnTo>
                  <a:pt x="4171796" y="916274"/>
                </a:lnTo>
                <a:lnTo>
                  <a:pt x="4238595" y="1008687"/>
                </a:lnTo>
                <a:lnTo>
                  <a:pt x="4300774" y="1104265"/>
                </a:lnTo>
                <a:lnTo>
                  <a:pt x="4358191" y="1202779"/>
                </a:lnTo>
                <a:lnTo>
                  <a:pt x="4410705" y="1303994"/>
                </a:lnTo>
                <a:lnTo>
                  <a:pt x="4458186" y="1407662"/>
                </a:lnTo>
                <a:lnTo>
                  <a:pt x="4500527" y="1513535"/>
                </a:lnTo>
                <a:lnTo>
                  <a:pt x="4537622" y="1621357"/>
                </a:lnTo>
                <a:lnTo>
                  <a:pt x="4569381" y="1730871"/>
                </a:lnTo>
                <a:lnTo>
                  <a:pt x="4595727" y="1841812"/>
                </a:lnTo>
                <a:lnTo>
                  <a:pt x="4616597" y="1953910"/>
                </a:lnTo>
                <a:lnTo>
                  <a:pt x="4631944" y="2066898"/>
                </a:lnTo>
                <a:lnTo>
                  <a:pt x="4641725" y="2180503"/>
                </a:lnTo>
                <a:lnTo>
                  <a:pt x="4645923" y="2294451"/>
                </a:lnTo>
                <a:lnTo>
                  <a:pt x="4646098" y="2322961"/>
                </a:lnTo>
                <a:lnTo>
                  <a:pt x="4643299" y="2436952"/>
                </a:lnTo>
                <a:lnTo>
                  <a:pt x="4634914" y="2550669"/>
                </a:lnTo>
                <a:lnTo>
                  <a:pt x="4620952" y="2663836"/>
                </a:lnTo>
                <a:lnTo>
                  <a:pt x="4601461" y="2776183"/>
                </a:lnTo>
                <a:lnTo>
                  <a:pt x="4576478" y="2887437"/>
                </a:lnTo>
                <a:lnTo>
                  <a:pt x="4546065" y="2997334"/>
                </a:lnTo>
                <a:lnTo>
                  <a:pt x="4510298" y="3105605"/>
                </a:lnTo>
                <a:lnTo>
                  <a:pt x="4469259" y="3211987"/>
                </a:lnTo>
                <a:lnTo>
                  <a:pt x="4423054" y="3316229"/>
                </a:lnTo>
                <a:lnTo>
                  <a:pt x="4371783" y="3418082"/>
                </a:lnTo>
                <a:lnTo>
                  <a:pt x="4315582" y="3517294"/>
                </a:lnTo>
                <a:lnTo>
                  <a:pt x="4254579" y="3613628"/>
                </a:lnTo>
                <a:lnTo>
                  <a:pt x="4188920" y="3706853"/>
                </a:lnTo>
                <a:lnTo>
                  <a:pt x="4118768" y="3796743"/>
                </a:lnTo>
                <a:lnTo>
                  <a:pt x="4044292" y="3883082"/>
                </a:lnTo>
                <a:lnTo>
                  <a:pt x="3985704" y="3945382"/>
                </a:lnTo>
                <a:lnTo>
                  <a:pt x="3904090" y="4025017"/>
                </a:lnTo>
                <a:lnTo>
                  <a:pt x="3818672" y="4100548"/>
                </a:lnTo>
                <a:lnTo>
                  <a:pt x="3729649" y="4171796"/>
                </a:lnTo>
                <a:lnTo>
                  <a:pt x="3637236" y="4238595"/>
                </a:lnTo>
                <a:lnTo>
                  <a:pt x="3541658" y="4300774"/>
                </a:lnTo>
                <a:lnTo>
                  <a:pt x="3443144" y="4358191"/>
                </a:lnTo>
                <a:lnTo>
                  <a:pt x="3341929" y="4410705"/>
                </a:lnTo>
                <a:lnTo>
                  <a:pt x="3238261" y="4458186"/>
                </a:lnTo>
                <a:lnTo>
                  <a:pt x="3132388" y="4500527"/>
                </a:lnTo>
                <a:lnTo>
                  <a:pt x="3024566" y="4537622"/>
                </a:lnTo>
                <a:lnTo>
                  <a:pt x="2915052" y="4569381"/>
                </a:lnTo>
                <a:lnTo>
                  <a:pt x="2804111" y="4595727"/>
                </a:lnTo>
                <a:lnTo>
                  <a:pt x="2692013" y="4616597"/>
                </a:lnTo>
                <a:lnTo>
                  <a:pt x="2579025" y="4631944"/>
                </a:lnTo>
                <a:lnTo>
                  <a:pt x="2465420" y="4641725"/>
                </a:lnTo>
                <a:lnTo>
                  <a:pt x="2351472" y="4645923"/>
                </a:lnTo>
                <a:close/>
              </a:path>
            </a:pathLst>
          </a:custGeom>
          <a:solidFill>
            <a:srgbClr val="C7DEAF"/>
          </a:solidFill>
        </p:spPr>
        <p:txBody>
          <a:bodyPr wrap="square" lIns="0" tIns="0" rIns="0" bIns="0" rtlCol="0"/>
          <a:lstStyle/>
          <a:p>
            <a:endParaRPr/>
          </a:p>
        </p:txBody>
      </p:sp>
      <p:sp>
        <p:nvSpPr>
          <p:cNvPr id="19" name="bg object 19"/>
          <p:cNvSpPr/>
          <p:nvPr/>
        </p:nvSpPr>
        <p:spPr>
          <a:xfrm>
            <a:off x="2841933" y="0"/>
            <a:ext cx="9456420" cy="4133215"/>
          </a:xfrm>
          <a:custGeom>
            <a:avLst/>
            <a:gdLst/>
            <a:ahLst/>
            <a:cxnLst/>
            <a:rect l="l" t="t" r="r" b="b"/>
            <a:pathLst>
              <a:path w="9456420" h="4133215">
                <a:moveTo>
                  <a:pt x="9455821" y="4132924"/>
                </a:moveTo>
                <a:lnTo>
                  <a:pt x="0" y="4132924"/>
                </a:lnTo>
                <a:lnTo>
                  <a:pt x="0" y="0"/>
                </a:lnTo>
                <a:lnTo>
                  <a:pt x="9455821" y="0"/>
                </a:lnTo>
                <a:lnTo>
                  <a:pt x="9455821" y="4132924"/>
                </a:lnTo>
                <a:close/>
              </a:path>
            </a:pathLst>
          </a:custGeom>
          <a:solidFill>
            <a:srgbClr val="FFFFFF"/>
          </a:solidFill>
        </p:spPr>
        <p:txBody>
          <a:bodyPr wrap="square" lIns="0" tIns="0" rIns="0" bIns="0" rtlCol="0"/>
          <a:lstStyle/>
          <a:p>
            <a:endParaRPr/>
          </a:p>
        </p:txBody>
      </p:sp>
      <p:sp>
        <p:nvSpPr>
          <p:cNvPr id="20" name="bg object 20"/>
          <p:cNvSpPr/>
          <p:nvPr/>
        </p:nvSpPr>
        <p:spPr>
          <a:xfrm>
            <a:off x="2810929" y="67665"/>
            <a:ext cx="1845945" cy="633730"/>
          </a:xfrm>
          <a:custGeom>
            <a:avLst/>
            <a:gdLst/>
            <a:ahLst/>
            <a:cxnLst/>
            <a:rect l="l" t="t" r="r" b="b"/>
            <a:pathLst>
              <a:path w="1845945" h="633730">
                <a:moveTo>
                  <a:pt x="153631" y="547281"/>
                </a:moveTo>
                <a:lnTo>
                  <a:pt x="86423" y="547281"/>
                </a:lnTo>
                <a:lnTo>
                  <a:pt x="86423" y="480072"/>
                </a:lnTo>
                <a:lnTo>
                  <a:pt x="67233" y="480072"/>
                </a:lnTo>
                <a:lnTo>
                  <a:pt x="67233" y="547281"/>
                </a:lnTo>
                <a:lnTo>
                  <a:pt x="0" y="547281"/>
                </a:lnTo>
                <a:lnTo>
                  <a:pt x="0" y="566483"/>
                </a:lnTo>
                <a:lnTo>
                  <a:pt x="67233" y="566483"/>
                </a:lnTo>
                <a:lnTo>
                  <a:pt x="67233" y="633704"/>
                </a:lnTo>
                <a:lnTo>
                  <a:pt x="86423" y="633704"/>
                </a:lnTo>
                <a:lnTo>
                  <a:pt x="86423" y="566483"/>
                </a:lnTo>
                <a:lnTo>
                  <a:pt x="153631" y="566483"/>
                </a:lnTo>
                <a:lnTo>
                  <a:pt x="153631" y="547281"/>
                </a:lnTo>
                <a:close/>
              </a:path>
              <a:path w="1845945" h="633730">
                <a:moveTo>
                  <a:pt x="153631" y="307251"/>
                </a:moveTo>
                <a:lnTo>
                  <a:pt x="86423" y="307251"/>
                </a:lnTo>
                <a:lnTo>
                  <a:pt x="86423" y="240030"/>
                </a:lnTo>
                <a:lnTo>
                  <a:pt x="67233" y="240030"/>
                </a:lnTo>
                <a:lnTo>
                  <a:pt x="67233" y="307251"/>
                </a:lnTo>
                <a:lnTo>
                  <a:pt x="0" y="307251"/>
                </a:lnTo>
                <a:lnTo>
                  <a:pt x="0" y="326453"/>
                </a:lnTo>
                <a:lnTo>
                  <a:pt x="67233" y="326453"/>
                </a:lnTo>
                <a:lnTo>
                  <a:pt x="67233" y="393661"/>
                </a:lnTo>
                <a:lnTo>
                  <a:pt x="86423" y="393661"/>
                </a:lnTo>
                <a:lnTo>
                  <a:pt x="86423" y="326453"/>
                </a:lnTo>
                <a:lnTo>
                  <a:pt x="153631" y="326453"/>
                </a:lnTo>
                <a:lnTo>
                  <a:pt x="153631" y="307251"/>
                </a:lnTo>
                <a:close/>
              </a:path>
              <a:path w="1845945" h="633730">
                <a:moveTo>
                  <a:pt x="153631" y="67208"/>
                </a:moveTo>
                <a:lnTo>
                  <a:pt x="86423" y="67208"/>
                </a:lnTo>
                <a:lnTo>
                  <a:pt x="86423" y="0"/>
                </a:lnTo>
                <a:lnTo>
                  <a:pt x="67233" y="0"/>
                </a:lnTo>
                <a:lnTo>
                  <a:pt x="67233" y="67208"/>
                </a:lnTo>
                <a:lnTo>
                  <a:pt x="0" y="67208"/>
                </a:lnTo>
                <a:lnTo>
                  <a:pt x="0" y="86410"/>
                </a:lnTo>
                <a:lnTo>
                  <a:pt x="67233" y="86410"/>
                </a:lnTo>
                <a:lnTo>
                  <a:pt x="67233" y="153631"/>
                </a:lnTo>
                <a:lnTo>
                  <a:pt x="86423" y="153631"/>
                </a:lnTo>
                <a:lnTo>
                  <a:pt x="86423" y="86410"/>
                </a:lnTo>
                <a:lnTo>
                  <a:pt x="153631" y="86410"/>
                </a:lnTo>
                <a:lnTo>
                  <a:pt x="153631" y="67208"/>
                </a:lnTo>
                <a:close/>
              </a:path>
              <a:path w="1845945" h="633730">
                <a:moveTo>
                  <a:pt x="386143" y="547281"/>
                </a:moveTo>
                <a:lnTo>
                  <a:pt x="318935" y="547281"/>
                </a:lnTo>
                <a:lnTo>
                  <a:pt x="318935" y="480072"/>
                </a:lnTo>
                <a:lnTo>
                  <a:pt x="299732" y="480072"/>
                </a:lnTo>
                <a:lnTo>
                  <a:pt x="299732" y="547281"/>
                </a:lnTo>
                <a:lnTo>
                  <a:pt x="232524" y="547281"/>
                </a:lnTo>
                <a:lnTo>
                  <a:pt x="232524" y="566483"/>
                </a:lnTo>
                <a:lnTo>
                  <a:pt x="299732" y="566483"/>
                </a:lnTo>
                <a:lnTo>
                  <a:pt x="299732" y="633704"/>
                </a:lnTo>
                <a:lnTo>
                  <a:pt x="318935" y="633704"/>
                </a:lnTo>
                <a:lnTo>
                  <a:pt x="318935" y="566483"/>
                </a:lnTo>
                <a:lnTo>
                  <a:pt x="386143" y="566483"/>
                </a:lnTo>
                <a:lnTo>
                  <a:pt x="386143" y="547281"/>
                </a:lnTo>
                <a:close/>
              </a:path>
              <a:path w="1845945" h="633730">
                <a:moveTo>
                  <a:pt x="386143" y="307251"/>
                </a:moveTo>
                <a:lnTo>
                  <a:pt x="318935" y="307251"/>
                </a:lnTo>
                <a:lnTo>
                  <a:pt x="318935" y="240030"/>
                </a:lnTo>
                <a:lnTo>
                  <a:pt x="299732" y="240030"/>
                </a:lnTo>
                <a:lnTo>
                  <a:pt x="299732" y="307251"/>
                </a:lnTo>
                <a:lnTo>
                  <a:pt x="232524" y="307251"/>
                </a:lnTo>
                <a:lnTo>
                  <a:pt x="232524" y="326453"/>
                </a:lnTo>
                <a:lnTo>
                  <a:pt x="299732" y="326453"/>
                </a:lnTo>
                <a:lnTo>
                  <a:pt x="299732" y="393661"/>
                </a:lnTo>
                <a:lnTo>
                  <a:pt x="318935" y="393661"/>
                </a:lnTo>
                <a:lnTo>
                  <a:pt x="318935" y="326453"/>
                </a:lnTo>
                <a:lnTo>
                  <a:pt x="386143" y="326453"/>
                </a:lnTo>
                <a:lnTo>
                  <a:pt x="386143" y="307251"/>
                </a:lnTo>
                <a:close/>
              </a:path>
              <a:path w="1845945" h="633730">
                <a:moveTo>
                  <a:pt x="386143" y="67208"/>
                </a:moveTo>
                <a:lnTo>
                  <a:pt x="318935" y="67208"/>
                </a:lnTo>
                <a:lnTo>
                  <a:pt x="318935" y="0"/>
                </a:lnTo>
                <a:lnTo>
                  <a:pt x="299732" y="0"/>
                </a:lnTo>
                <a:lnTo>
                  <a:pt x="299732" y="67208"/>
                </a:lnTo>
                <a:lnTo>
                  <a:pt x="232524" y="67208"/>
                </a:lnTo>
                <a:lnTo>
                  <a:pt x="232524" y="86410"/>
                </a:lnTo>
                <a:lnTo>
                  <a:pt x="299732" y="86410"/>
                </a:lnTo>
                <a:lnTo>
                  <a:pt x="299732" y="153631"/>
                </a:lnTo>
                <a:lnTo>
                  <a:pt x="318935" y="153631"/>
                </a:lnTo>
                <a:lnTo>
                  <a:pt x="318935" y="86410"/>
                </a:lnTo>
                <a:lnTo>
                  <a:pt x="386143" y="86410"/>
                </a:lnTo>
                <a:lnTo>
                  <a:pt x="386143" y="67208"/>
                </a:lnTo>
                <a:close/>
              </a:path>
              <a:path w="1845945" h="633730">
                <a:moveTo>
                  <a:pt x="640232" y="547281"/>
                </a:moveTo>
                <a:lnTo>
                  <a:pt x="573011" y="547281"/>
                </a:lnTo>
                <a:lnTo>
                  <a:pt x="573011" y="480072"/>
                </a:lnTo>
                <a:lnTo>
                  <a:pt x="553808" y="480072"/>
                </a:lnTo>
                <a:lnTo>
                  <a:pt x="553808" y="547281"/>
                </a:lnTo>
                <a:lnTo>
                  <a:pt x="486600" y="547281"/>
                </a:lnTo>
                <a:lnTo>
                  <a:pt x="486600" y="566483"/>
                </a:lnTo>
                <a:lnTo>
                  <a:pt x="553808" y="566483"/>
                </a:lnTo>
                <a:lnTo>
                  <a:pt x="553808" y="633704"/>
                </a:lnTo>
                <a:lnTo>
                  <a:pt x="573011" y="633704"/>
                </a:lnTo>
                <a:lnTo>
                  <a:pt x="573011" y="566483"/>
                </a:lnTo>
                <a:lnTo>
                  <a:pt x="640232" y="566483"/>
                </a:lnTo>
                <a:lnTo>
                  <a:pt x="640232" y="547281"/>
                </a:lnTo>
                <a:close/>
              </a:path>
              <a:path w="1845945" h="633730">
                <a:moveTo>
                  <a:pt x="640232" y="307251"/>
                </a:moveTo>
                <a:lnTo>
                  <a:pt x="573011" y="307251"/>
                </a:lnTo>
                <a:lnTo>
                  <a:pt x="573011" y="240030"/>
                </a:lnTo>
                <a:lnTo>
                  <a:pt x="553808" y="240030"/>
                </a:lnTo>
                <a:lnTo>
                  <a:pt x="553808" y="307251"/>
                </a:lnTo>
                <a:lnTo>
                  <a:pt x="486600" y="307251"/>
                </a:lnTo>
                <a:lnTo>
                  <a:pt x="486600" y="326453"/>
                </a:lnTo>
                <a:lnTo>
                  <a:pt x="553808" y="326453"/>
                </a:lnTo>
                <a:lnTo>
                  <a:pt x="553808" y="393661"/>
                </a:lnTo>
                <a:lnTo>
                  <a:pt x="573011" y="393661"/>
                </a:lnTo>
                <a:lnTo>
                  <a:pt x="573011" y="326453"/>
                </a:lnTo>
                <a:lnTo>
                  <a:pt x="640232" y="326453"/>
                </a:lnTo>
                <a:lnTo>
                  <a:pt x="640232" y="307251"/>
                </a:lnTo>
                <a:close/>
              </a:path>
              <a:path w="1845945" h="633730">
                <a:moveTo>
                  <a:pt x="640232" y="67208"/>
                </a:moveTo>
                <a:lnTo>
                  <a:pt x="573011" y="67208"/>
                </a:lnTo>
                <a:lnTo>
                  <a:pt x="573011" y="0"/>
                </a:lnTo>
                <a:lnTo>
                  <a:pt x="553808" y="0"/>
                </a:lnTo>
                <a:lnTo>
                  <a:pt x="553808" y="67208"/>
                </a:lnTo>
                <a:lnTo>
                  <a:pt x="486600" y="67208"/>
                </a:lnTo>
                <a:lnTo>
                  <a:pt x="486600" y="86410"/>
                </a:lnTo>
                <a:lnTo>
                  <a:pt x="553808" y="86410"/>
                </a:lnTo>
                <a:lnTo>
                  <a:pt x="553808" y="153631"/>
                </a:lnTo>
                <a:lnTo>
                  <a:pt x="573011" y="153631"/>
                </a:lnTo>
                <a:lnTo>
                  <a:pt x="573011" y="86410"/>
                </a:lnTo>
                <a:lnTo>
                  <a:pt x="640232" y="86410"/>
                </a:lnTo>
                <a:lnTo>
                  <a:pt x="640232" y="67208"/>
                </a:lnTo>
                <a:close/>
              </a:path>
              <a:path w="1845945" h="633730">
                <a:moveTo>
                  <a:pt x="872731" y="547281"/>
                </a:moveTo>
                <a:lnTo>
                  <a:pt x="805510" y="547281"/>
                </a:lnTo>
                <a:lnTo>
                  <a:pt x="805510" y="480072"/>
                </a:lnTo>
                <a:lnTo>
                  <a:pt x="786320" y="480072"/>
                </a:lnTo>
                <a:lnTo>
                  <a:pt x="786320" y="547281"/>
                </a:lnTo>
                <a:lnTo>
                  <a:pt x="719099" y="547281"/>
                </a:lnTo>
                <a:lnTo>
                  <a:pt x="719099" y="566483"/>
                </a:lnTo>
                <a:lnTo>
                  <a:pt x="786320" y="566483"/>
                </a:lnTo>
                <a:lnTo>
                  <a:pt x="786320" y="633704"/>
                </a:lnTo>
                <a:lnTo>
                  <a:pt x="805510" y="633704"/>
                </a:lnTo>
                <a:lnTo>
                  <a:pt x="805510" y="566483"/>
                </a:lnTo>
                <a:lnTo>
                  <a:pt x="872731" y="566483"/>
                </a:lnTo>
                <a:lnTo>
                  <a:pt x="872731" y="547281"/>
                </a:lnTo>
                <a:close/>
              </a:path>
              <a:path w="1845945" h="633730">
                <a:moveTo>
                  <a:pt x="872731" y="307251"/>
                </a:moveTo>
                <a:lnTo>
                  <a:pt x="805510" y="307251"/>
                </a:lnTo>
                <a:lnTo>
                  <a:pt x="805510" y="240030"/>
                </a:lnTo>
                <a:lnTo>
                  <a:pt x="786320" y="240030"/>
                </a:lnTo>
                <a:lnTo>
                  <a:pt x="786320" y="307251"/>
                </a:lnTo>
                <a:lnTo>
                  <a:pt x="719099" y="307251"/>
                </a:lnTo>
                <a:lnTo>
                  <a:pt x="719099" y="326453"/>
                </a:lnTo>
                <a:lnTo>
                  <a:pt x="786320" y="326453"/>
                </a:lnTo>
                <a:lnTo>
                  <a:pt x="786320" y="393661"/>
                </a:lnTo>
                <a:lnTo>
                  <a:pt x="805510" y="393661"/>
                </a:lnTo>
                <a:lnTo>
                  <a:pt x="805510" y="326453"/>
                </a:lnTo>
                <a:lnTo>
                  <a:pt x="872731" y="326453"/>
                </a:lnTo>
                <a:lnTo>
                  <a:pt x="872731" y="307251"/>
                </a:lnTo>
                <a:close/>
              </a:path>
              <a:path w="1845945" h="633730">
                <a:moveTo>
                  <a:pt x="872731" y="67208"/>
                </a:moveTo>
                <a:lnTo>
                  <a:pt x="805510" y="67208"/>
                </a:lnTo>
                <a:lnTo>
                  <a:pt x="805510" y="0"/>
                </a:lnTo>
                <a:lnTo>
                  <a:pt x="786320" y="0"/>
                </a:lnTo>
                <a:lnTo>
                  <a:pt x="786320" y="67208"/>
                </a:lnTo>
                <a:lnTo>
                  <a:pt x="719099" y="67208"/>
                </a:lnTo>
                <a:lnTo>
                  <a:pt x="719099" y="86410"/>
                </a:lnTo>
                <a:lnTo>
                  <a:pt x="786320" y="86410"/>
                </a:lnTo>
                <a:lnTo>
                  <a:pt x="786320" y="153631"/>
                </a:lnTo>
                <a:lnTo>
                  <a:pt x="805510" y="153631"/>
                </a:lnTo>
                <a:lnTo>
                  <a:pt x="805510" y="86410"/>
                </a:lnTo>
                <a:lnTo>
                  <a:pt x="872731" y="86410"/>
                </a:lnTo>
                <a:lnTo>
                  <a:pt x="872731" y="67208"/>
                </a:lnTo>
                <a:close/>
              </a:path>
              <a:path w="1845945" h="633730">
                <a:moveTo>
                  <a:pt x="1126845" y="547281"/>
                </a:moveTo>
                <a:lnTo>
                  <a:pt x="1059624" y="547281"/>
                </a:lnTo>
                <a:lnTo>
                  <a:pt x="1059624" y="480072"/>
                </a:lnTo>
                <a:lnTo>
                  <a:pt x="1040422" y="480072"/>
                </a:lnTo>
                <a:lnTo>
                  <a:pt x="1040422" y="547281"/>
                </a:lnTo>
                <a:lnTo>
                  <a:pt x="973213" y="547281"/>
                </a:lnTo>
                <a:lnTo>
                  <a:pt x="973213" y="566483"/>
                </a:lnTo>
                <a:lnTo>
                  <a:pt x="1040422" y="566483"/>
                </a:lnTo>
                <a:lnTo>
                  <a:pt x="1040422" y="633704"/>
                </a:lnTo>
                <a:lnTo>
                  <a:pt x="1059624" y="633704"/>
                </a:lnTo>
                <a:lnTo>
                  <a:pt x="1059624" y="566483"/>
                </a:lnTo>
                <a:lnTo>
                  <a:pt x="1126845" y="566483"/>
                </a:lnTo>
                <a:lnTo>
                  <a:pt x="1126845" y="547281"/>
                </a:lnTo>
                <a:close/>
              </a:path>
              <a:path w="1845945" h="633730">
                <a:moveTo>
                  <a:pt x="1126845" y="307251"/>
                </a:moveTo>
                <a:lnTo>
                  <a:pt x="1059624" y="307251"/>
                </a:lnTo>
                <a:lnTo>
                  <a:pt x="1059624" y="240030"/>
                </a:lnTo>
                <a:lnTo>
                  <a:pt x="1040422" y="240030"/>
                </a:lnTo>
                <a:lnTo>
                  <a:pt x="1040422" y="307251"/>
                </a:lnTo>
                <a:lnTo>
                  <a:pt x="973213" y="307251"/>
                </a:lnTo>
                <a:lnTo>
                  <a:pt x="973213" y="326453"/>
                </a:lnTo>
                <a:lnTo>
                  <a:pt x="1040422" y="326453"/>
                </a:lnTo>
                <a:lnTo>
                  <a:pt x="1040422" y="393661"/>
                </a:lnTo>
                <a:lnTo>
                  <a:pt x="1059624" y="393661"/>
                </a:lnTo>
                <a:lnTo>
                  <a:pt x="1059624" y="326453"/>
                </a:lnTo>
                <a:lnTo>
                  <a:pt x="1126845" y="326453"/>
                </a:lnTo>
                <a:lnTo>
                  <a:pt x="1126845" y="307251"/>
                </a:lnTo>
                <a:close/>
              </a:path>
              <a:path w="1845945" h="633730">
                <a:moveTo>
                  <a:pt x="1126845" y="67208"/>
                </a:moveTo>
                <a:lnTo>
                  <a:pt x="1059624" y="67208"/>
                </a:lnTo>
                <a:lnTo>
                  <a:pt x="1059624" y="0"/>
                </a:lnTo>
                <a:lnTo>
                  <a:pt x="1040422" y="0"/>
                </a:lnTo>
                <a:lnTo>
                  <a:pt x="1040422" y="67208"/>
                </a:lnTo>
                <a:lnTo>
                  <a:pt x="973213" y="67208"/>
                </a:lnTo>
                <a:lnTo>
                  <a:pt x="973213" y="86410"/>
                </a:lnTo>
                <a:lnTo>
                  <a:pt x="1040422" y="86410"/>
                </a:lnTo>
                <a:lnTo>
                  <a:pt x="1040422" y="153631"/>
                </a:lnTo>
                <a:lnTo>
                  <a:pt x="1059624" y="153631"/>
                </a:lnTo>
                <a:lnTo>
                  <a:pt x="1059624" y="86410"/>
                </a:lnTo>
                <a:lnTo>
                  <a:pt x="1126845" y="86410"/>
                </a:lnTo>
                <a:lnTo>
                  <a:pt x="1126845" y="67208"/>
                </a:lnTo>
                <a:close/>
              </a:path>
              <a:path w="1845945" h="633730">
                <a:moveTo>
                  <a:pt x="1359344" y="547281"/>
                </a:moveTo>
                <a:lnTo>
                  <a:pt x="1292123" y="547281"/>
                </a:lnTo>
                <a:lnTo>
                  <a:pt x="1292123" y="480072"/>
                </a:lnTo>
                <a:lnTo>
                  <a:pt x="1272933" y="480072"/>
                </a:lnTo>
                <a:lnTo>
                  <a:pt x="1272933" y="547281"/>
                </a:lnTo>
                <a:lnTo>
                  <a:pt x="1205712" y="547281"/>
                </a:lnTo>
                <a:lnTo>
                  <a:pt x="1205712" y="566483"/>
                </a:lnTo>
                <a:lnTo>
                  <a:pt x="1272933" y="566483"/>
                </a:lnTo>
                <a:lnTo>
                  <a:pt x="1272933" y="633704"/>
                </a:lnTo>
                <a:lnTo>
                  <a:pt x="1292123" y="633704"/>
                </a:lnTo>
                <a:lnTo>
                  <a:pt x="1292123" y="566483"/>
                </a:lnTo>
                <a:lnTo>
                  <a:pt x="1359344" y="566483"/>
                </a:lnTo>
                <a:lnTo>
                  <a:pt x="1359344" y="547281"/>
                </a:lnTo>
                <a:close/>
              </a:path>
              <a:path w="1845945" h="633730">
                <a:moveTo>
                  <a:pt x="1359344" y="307251"/>
                </a:moveTo>
                <a:lnTo>
                  <a:pt x="1292123" y="307251"/>
                </a:lnTo>
                <a:lnTo>
                  <a:pt x="1292123" y="240030"/>
                </a:lnTo>
                <a:lnTo>
                  <a:pt x="1272933" y="240030"/>
                </a:lnTo>
                <a:lnTo>
                  <a:pt x="1272933" y="307251"/>
                </a:lnTo>
                <a:lnTo>
                  <a:pt x="1205712" y="307251"/>
                </a:lnTo>
                <a:lnTo>
                  <a:pt x="1205712" y="326453"/>
                </a:lnTo>
                <a:lnTo>
                  <a:pt x="1272933" y="326453"/>
                </a:lnTo>
                <a:lnTo>
                  <a:pt x="1272933" y="393661"/>
                </a:lnTo>
                <a:lnTo>
                  <a:pt x="1292123" y="393661"/>
                </a:lnTo>
                <a:lnTo>
                  <a:pt x="1292123" y="326453"/>
                </a:lnTo>
                <a:lnTo>
                  <a:pt x="1359344" y="326453"/>
                </a:lnTo>
                <a:lnTo>
                  <a:pt x="1359344" y="307251"/>
                </a:lnTo>
                <a:close/>
              </a:path>
              <a:path w="1845945" h="633730">
                <a:moveTo>
                  <a:pt x="1359344" y="67208"/>
                </a:moveTo>
                <a:lnTo>
                  <a:pt x="1292123" y="67208"/>
                </a:lnTo>
                <a:lnTo>
                  <a:pt x="1292123" y="0"/>
                </a:lnTo>
                <a:lnTo>
                  <a:pt x="1272933" y="0"/>
                </a:lnTo>
                <a:lnTo>
                  <a:pt x="1272933" y="67208"/>
                </a:lnTo>
                <a:lnTo>
                  <a:pt x="1205712" y="67208"/>
                </a:lnTo>
                <a:lnTo>
                  <a:pt x="1205712" y="86410"/>
                </a:lnTo>
                <a:lnTo>
                  <a:pt x="1272933" y="86410"/>
                </a:lnTo>
                <a:lnTo>
                  <a:pt x="1272933" y="153631"/>
                </a:lnTo>
                <a:lnTo>
                  <a:pt x="1292123" y="153631"/>
                </a:lnTo>
                <a:lnTo>
                  <a:pt x="1292123" y="86410"/>
                </a:lnTo>
                <a:lnTo>
                  <a:pt x="1359344" y="86410"/>
                </a:lnTo>
                <a:lnTo>
                  <a:pt x="1359344" y="67208"/>
                </a:lnTo>
                <a:close/>
              </a:path>
              <a:path w="1845945" h="633730">
                <a:moveTo>
                  <a:pt x="1613420" y="547281"/>
                </a:moveTo>
                <a:lnTo>
                  <a:pt x="1546237" y="547281"/>
                </a:lnTo>
                <a:lnTo>
                  <a:pt x="1546237" y="480072"/>
                </a:lnTo>
                <a:lnTo>
                  <a:pt x="1527035" y="480072"/>
                </a:lnTo>
                <a:lnTo>
                  <a:pt x="1527035" y="547281"/>
                </a:lnTo>
                <a:lnTo>
                  <a:pt x="1459801" y="547281"/>
                </a:lnTo>
                <a:lnTo>
                  <a:pt x="1459801" y="566483"/>
                </a:lnTo>
                <a:lnTo>
                  <a:pt x="1527035" y="566483"/>
                </a:lnTo>
                <a:lnTo>
                  <a:pt x="1527035" y="633704"/>
                </a:lnTo>
                <a:lnTo>
                  <a:pt x="1546237" y="633704"/>
                </a:lnTo>
                <a:lnTo>
                  <a:pt x="1546237" y="566483"/>
                </a:lnTo>
                <a:lnTo>
                  <a:pt x="1613420" y="566483"/>
                </a:lnTo>
                <a:lnTo>
                  <a:pt x="1613420" y="547281"/>
                </a:lnTo>
                <a:close/>
              </a:path>
              <a:path w="1845945" h="633730">
                <a:moveTo>
                  <a:pt x="1613420" y="307251"/>
                </a:moveTo>
                <a:lnTo>
                  <a:pt x="1546237" y="307251"/>
                </a:lnTo>
                <a:lnTo>
                  <a:pt x="1546237" y="240030"/>
                </a:lnTo>
                <a:lnTo>
                  <a:pt x="1527035" y="240030"/>
                </a:lnTo>
                <a:lnTo>
                  <a:pt x="1527035" y="307251"/>
                </a:lnTo>
                <a:lnTo>
                  <a:pt x="1459801" y="307251"/>
                </a:lnTo>
                <a:lnTo>
                  <a:pt x="1459801" y="326453"/>
                </a:lnTo>
                <a:lnTo>
                  <a:pt x="1527035" y="326453"/>
                </a:lnTo>
                <a:lnTo>
                  <a:pt x="1527035" y="393661"/>
                </a:lnTo>
                <a:lnTo>
                  <a:pt x="1546237" y="393661"/>
                </a:lnTo>
                <a:lnTo>
                  <a:pt x="1546237" y="326453"/>
                </a:lnTo>
                <a:lnTo>
                  <a:pt x="1613420" y="326453"/>
                </a:lnTo>
                <a:lnTo>
                  <a:pt x="1613420" y="307251"/>
                </a:lnTo>
                <a:close/>
              </a:path>
              <a:path w="1845945" h="633730">
                <a:moveTo>
                  <a:pt x="1613420" y="67208"/>
                </a:moveTo>
                <a:lnTo>
                  <a:pt x="1546237" y="67208"/>
                </a:lnTo>
                <a:lnTo>
                  <a:pt x="1546237" y="0"/>
                </a:lnTo>
                <a:lnTo>
                  <a:pt x="1527035" y="0"/>
                </a:lnTo>
                <a:lnTo>
                  <a:pt x="1527035" y="67208"/>
                </a:lnTo>
                <a:lnTo>
                  <a:pt x="1459801" y="67208"/>
                </a:lnTo>
                <a:lnTo>
                  <a:pt x="1459801" y="86410"/>
                </a:lnTo>
                <a:lnTo>
                  <a:pt x="1527035" y="86410"/>
                </a:lnTo>
                <a:lnTo>
                  <a:pt x="1527035" y="153631"/>
                </a:lnTo>
                <a:lnTo>
                  <a:pt x="1546237" y="153631"/>
                </a:lnTo>
                <a:lnTo>
                  <a:pt x="1546237" y="86410"/>
                </a:lnTo>
                <a:lnTo>
                  <a:pt x="1613420" y="86410"/>
                </a:lnTo>
                <a:lnTo>
                  <a:pt x="1613420" y="67208"/>
                </a:lnTo>
                <a:close/>
              </a:path>
              <a:path w="1845945" h="633730">
                <a:moveTo>
                  <a:pt x="1845919" y="547281"/>
                </a:moveTo>
                <a:lnTo>
                  <a:pt x="1778736" y="547281"/>
                </a:lnTo>
                <a:lnTo>
                  <a:pt x="1778736" y="480072"/>
                </a:lnTo>
                <a:lnTo>
                  <a:pt x="1759546" y="480072"/>
                </a:lnTo>
                <a:lnTo>
                  <a:pt x="1759546" y="547281"/>
                </a:lnTo>
                <a:lnTo>
                  <a:pt x="1692300" y="547281"/>
                </a:lnTo>
                <a:lnTo>
                  <a:pt x="1692300" y="566483"/>
                </a:lnTo>
                <a:lnTo>
                  <a:pt x="1759546" y="566483"/>
                </a:lnTo>
                <a:lnTo>
                  <a:pt x="1759546" y="633704"/>
                </a:lnTo>
                <a:lnTo>
                  <a:pt x="1778736" y="633704"/>
                </a:lnTo>
                <a:lnTo>
                  <a:pt x="1778736" y="566483"/>
                </a:lnTo>
                <a:lnTo>
                  <a:pt x="1845919" y="566483"/>
                </a:lnTo>
                <a:lnTo>
                  <a:pt x="1845919" y="547281"/>
                </a:lnTo>
                <a:close/>
              </a:path>
              <a:path w="1845945" h="633730">
                <a:moveTo>
                  <a:pt x="1845919" y="307251"/>
                </a:moveTo>
                <a:lnTo>
                  <a:pt x="1778736" y="307251"/>
                </a:lnTo>
                <a:lnTo>
                  <a:pt x="1778736" y="240030"/>
                </a:lnTo>
                <a:lnTo>
                  <a:pt x="1759546" y="240030"/>
                </a:lnTo>
                <a:lnTo>
                  <a:pt x="1759546" y="307251"/>
                </a:lnTo>
                <a:lnTo>
                  <a:pt x="1692300" y="307251"/>
                </a:lnTo>
                <a:lnTo>
                  <a:pt x="1692300" y="326453"/>
                </a:lnTo>
                <a:lnTo>
                  <a:pt x="1759546" y="326453"/>
                </a:lnTo>
                <a:lnTo>
                  <a:pt x="1759546" y="393661"/>
                </a:lnTo>
                <a:lnTo>
                  <a:pt x="1778736" y="393661"/>
                </a:lnTo>
                <a:lnTo>
                  <a:pt x="1778736" y="326453"/>
                </a:lnTo>
                <a:lnTo>
                  <a:pt x="1845919" y="326453"/>
                </a:lnTo>
                <a:lnTo>
                  <a:pt x="1845919" y="307251"/>
                </a:lnTo>
                <a:close/>
              </a:path>
              <a:path w="1845945" h="633730">
                <a:moveTo>
                  <a:pt x="1845919" y="67208"/>
                </a:moveTo>
                <a:lnTo>
                  <a:pt x="1778736" y="67208"/>
                </a:lnTo>
                <a:lnTo>
                  <a:pt x="1778736" y="0"/>
                </a:lnTo>
                <a:lnTo>
                  <a:pt x="1759546" y="0"/>
                </a:lnTo>
                <a:lnTo>
                  <a:pt x="1759546" y="67208"/>
                </a:lnTo>
                <a:lnTo>
                  <a:pt x="1692300" y="67208"/>
                </a:lnTo>
                <a:lnTo>
                  <a:pt x="1692300" y="86410"/>
                </a:lnTo>
                <a:lnTo>
                  <a:pt x="1759546" y="86410"/>
                </a:lnTo>
                <a:lnTo>
                  <a:pt x="1759546" y="153631"/>
                </a:lnTo>
                <a:lnTo>
                  <a:pt x="1778736" y="153631"/>
                </a:lnTo>
                <a:lnTo>
                  <a:pt x="1778736" y="86410"/>
                </a:lnTo>
                <a:lnTo>
                  <a:pt x="1845919" y="86410"/>
                </a:lnTo>
                <a:lnTo>
                  <a:pt x="1845919" y="67208"/>
                </a:lnTo>
                <a:close/>
              </a:path>
            </a:pathLst>
          </a:custGeom>
          <a:solidFill>
            <a:srgbClr val="C7DEAF"/>
          </a:solidFill>
        </p:spPr>
        <p:txBody>
          <a:bodyPr wrap="square" lIns="0" tIns="0" rIns="0" bIns="0" rtlCol="0"/>
          <a:lstStyle/>
          <a:p>
            <a:endParaRPr/>
          </a:p>
        </p:txBody>
      </p:sp>
      <p:sp>
        <p:nvSpPr>
          <p:cNvPr id="21" name="bg object 21"/>
          <p:cNvSpPr/>
          <p:nvPr/>
        </p:nvSpPr>
        <p:spPr>
          <a:xfrm>
            <a:off x="9517558" y="7126655"/>
            <a:ext cx="153670" cy="153670"/>
          </a:xfrm>
          <a:custGeom>
            <a:avLst/>
            <a:gdLst/>
            <a:ahLst/>
            <a:cxnLst/>
            <a:rect l="l" t="t" r="r" b="b"/>
            <a:pathLst>
              <a:path w="153670" h="153670">
                <a:moveTo>
                  <a:pt x="153619" y="67208"/>
                </a:moveTo>
                <a:lnTo>
                  <a:pt x="86410" y="67208"/>
                </a:lnTo>
                <a:lnTo>
                  <a:pt x="86410" y="0"/>
                </a:lnTo>
                <a:lnTo>
                  <a:pt x="67208" y="0"/>
                </a:lnTo>
                <a:lnTo>
                  <a:pt x="67208" y="67208"/>
                </a:lnTo>
                <a:lnTo>
                  <a:pt x="0" y="67208"/>
                </a:lnTo>
                <a:lnTo>
                  <a:pt x="0" y="86410"/>
                </a:lnTo>
                <a:lnTo>
                  <a:pt x="67208" y="86410"/>
                </a:lnTo>
                <a:lnTo>
                  <a:pt x="67208" y="153619"/>
                </a:lnTo>
                <a:lnTo>
                  <a:pt x="86410" y="153619"/>
                </a:lnTo>
                <a:lnTo>
                  <a:pt x="86410" y="86410"/>
                </a:lnTo>
                <a:lnTo>
                  <a:pt x="153619" y="86410"/>
                </a:lnTo>
                <a:lnTo>
                  <a:pt x="153619" y="67208"/>
                </a:lnTo>
                <a:close/>
              </a:path>
            </a:pathLst>
          </a:custGeom>
          <a:solidFill>
            <a:srgbClr val="99B080"/>
          </a:solidFill>
        </p:spPr>
        <p:txBody>
          <a:bodyPr wrap="square" lIns="0" tIns="0" rIns="0" bIns="0" rtlCol="0"/>
          <a:lstStyle/>
          <a:p>
            <a:endParaRPr/>
          </a:p>
        </p:txBody>
      </p:sp>
      <p:sp>
        <p:nvSpPr>
          <p:cNvPr id="22" name="bg object 22"/>
          <p:cNvSpPr/>
          <p:nvPr/>
        </p:nvSpPr>
        <p:spPr>
          <a:xfrm>
            <a:off x="9517558" y="7366711"/>
            <a:ext cx="153670" cy="153670"/>
          </a:xfrm>
          <a:custGeom>
            <a:avLst/>
            <a:gdLst/>
            <a:ahLst/>
            <a:cxnLst/>
            <a:rect l="l" t="t" r="r" b="b"/>
            <a:pathLst>
              <a:path w="153670" h="153670">
                <a:moveTo>
                  <a:pt x="153619" y="67183"/>
                </a:moveTo>
                <a:lnTo>
                  <a:pt x="86410" y="67183"/>
                </a:lnTo>
                <a:lnTo>
                  <a:pt x="86410" y="0"/>
                </a:lnTo>
                <a:lnTo>
                  <a:pt x="67208" y="0"/>
                </a:lnTo>
                <a:lnTo>
                  <a:pt x="67208" y="67183"/>
                </a:lnTo>
                <a:lnTo>
                  <a:pt x="0" y="67183"/>
                </a:lnTo>
                <a:lnTo>
                  <a:pt x="0" y="86385"/>
                </a:lnTo>
                <a:lnTo>
                  <a:pt x="67208" y="86385"/>
                </a:lnTo>
                <a:lnTo>
                  <a:pt x="67208" y="153631"/>
                </a:lnTo>
                <a:lnTo>
                  <a:pt x="86410" y="153631"/>
                </a:lnTo>
                <a:lnTo>
                  <a:pt x="86410" y="86385"/>
                </a:lnTo>
                <a:lnTo>
                  <a:pt x="153619" y="86385"/>
                </a:lnTo>
                <a:lnTo>
                  <a:pt x="153619" y="67183"/>
                </a:lnTo>
                <a:close/>
              </a:path>
            </a:pathLst>
          </a:custGeom>
          <a:solidFill>
            <a:srgbClr val="99B080"/>
          </a:solidFill>
        </p:spPr>
        <p:txBody>
          <a:bodyPr wrap="square" lIns="0" tIns="0" rIns="0" bIns="0" rtlCol="0"/>
          <a:lstStyle/>
          <a:p>
            <a:endParaRPr/>
          </a:p>
        </p:txBody>
      </p:sp>
      <p:sp>
        <p:nvSpPr>
          <p:cNvPr id="23" name="bg object 23"/>
          <p:cNvSpPr/>
          <p:nvPr/>
        </p:nvSpPr>
        <p:spPr>
          <a:xfrm>
            <a:off x="9517558" y="7606741"/>
            <a:ext cx="153670" cy="101600"/>
          </a:xfrm>
          <a:custGeom>
            <a:avLst/>
            <a:gdLst/>
            <a:ahLst/>
            <a:cxnLst/>
            <a:rect l="l" t="t" r="r" b="b"/>
            <a:pathLst>
              <a:path w="153670" h="101600">
                <a:moveTo>
                  <a:pt x="153619" y="67221"/>
                </a:moveTo>
                <a:lnTo>
                  <a:pt x="86410" y="67221"/>
                </a:lnTo>
                <a:lnTo>
                  <a:pt x="86410" y="0"/>
                </a:lnTo>
                <a:lnTo>
                  <a:pt x="67208" y="0"/>
                </a:lnTo>
                <a:lnTo>
                  <a:pt x="67208" y="67221"/>
                </a:lnTo>
                <a:lnTo>
                  <a:pt x="0" y="67221"/>
                </a:lnTo>
                <a:lnTo>
                  <a:pt x="0" y="86410"/>
                </a:lnTo>
                <a:lnTo>
                  <a:pt x="67208" y="86410"/>
                </a:lnTo>
                <a:lnTo>
                  <a:pt x="67208" y="101384"/>
                </a:lnTo>
                <a:lnTo>
                  <a:pt x="86410" y="101384"/>
                </a:lnTo>
                <a:lnTo>
                  <a:pt x="86410" y="86410"/>
                </a:lnTo>
                <a:lnTo>
                  <a:pt x="153619" y="86410"/>
                </a:lnTo>
                <a:lnTo>
                  <a:pt x="153619" y="67221"/>
                </a:lnTo>
                <a:close/>
              </a:path>
            </a:pathLst>
          </a:custGeom>
          <a:solidFill>
            <a:srgbClr val="99B080"/>
          </a:solidFill>
        </p:spPr>
        <p:txBody>
          <a:bodyPr wrap="square" lIns="0" tIns="0" rIns="0" bIns="0" rtlCol="0"/>
          <a:lstStyle/>
          <a:p>
            <a:endParaRPr/>
          </a:p>
        </p:txBody>
      </p:sp>
      <p:sp>
        <p:nvSpPr>
          <p:cNvPr id="24" name="bg object 24"/>
          <p:cNvSpPr/>
          <p:nvPr/>
        </p:nvSpPr>
        <p:spPr>
          <a:xfrm>
            <a:off x="9285046" y="7126655"/>
            <a:ext cx="153670" cy="153670"/>
          </a:xfrm>
          <a:custGeom>
            <a:avLst/>
            <a:gdLst/>
            <a:ahLst/>
            <a:cxnLst/>
            <a:rect l="l" t="t" r="r" b="b"/>
            <a:pathLst>
              <a:path w="153670" h="153670">
                <a:moveTo>
                  <a:pt x="153631" y="67208"/>
                </a:moveTo>
                <a:lnTo>
                  <a:pt x="86423" y="67208"/>
                </a:lnTo>
                <a:lnTo>
                  <a:pt x="86423" y="0"/>
                </a:lnTo>
                <a:lnTo>
                  <a:pt x="67221" y="0"/>
                </a:lnTo>
                <a:lnTo>
                  <a:pt x="67221" y="67208"/>
                </a:lnTo>
                <a:lnTo>
                  <a:pt x="0" y="67208"/>
                </a:lnTo>
                <a:lnTo>
                  <a:pt x="0" y="86410"/>
                </a:lnTo>
                <a:lnTo>
                  <a:pt x="67221" y="86410"/>
                </a:lnTo>
                <a:lnTo>
                  <a:pt x="67221" y="153619"/>
                </a:lnTo>
                <a:lnTo>
                  <a:pt x="86423" y="153619"/>
                </a:lnTo>
                <a:lnTo>
                  <a:pt x="86423" y="86410"/>
                </a:lnTo>
                <a:lnTo>
                  <a:pt x="153631" y="86410"/>
                </a:lnTo>
                <a:lnTo>
                  <a:pt x="153631" y="67208"/>
                </a:lnTo>
                <a:close/>
              </a:path>
            </a:pathLst>
          </a:custGeom>
          <a:solidFill>
            <a:srgbClr val="99B080"/>
          </a:solidFill>
        </p:spPr>
        <p:txBody>
          <a:bodyPr wrap="square" lIns="0" tIns="0" rIns="0" bIns="0" rtlCol="0"/>
          <a:lstStyle/>
          <a:p>
            <a:endParaRPr/>
          </a:p>
        </p:txBody>
      </p:sp>
      <p:sp>
        <p:nvSpPr>
          <p:cNvPr id="25" name="bg object 25"/>
          <p:cNvSpPr/>
          <p:nvPr/>
        </p:nvSpPr>
        <p:spPr>
          <a:xfrm>
            <a:off x="9285046" y="7366711"/>
            <a:ext cx="153670" cy="153670"/>
          </a:xfrm>
          <a:custGeom>
            <a:avLst/>
            <a:gdLst/>
            <a:ahLst/>
            <a:cxnLst/>
            <a:rect l="l" t="t" r="r" b="b"/>
            <a:pathLst>
              <a:path w="153670" h="153670">
                <a:moveTo>
                  <a:pt x="153631" y="67183"/>
                </a:moveTo>
                <a:lnTo>
                  <a:pt x="86423" y="67183"/>
                </a:lnTo>
                <a:lnTo>
                  <a:pt x="86423" y="0"/>
                </a:lnTo>
                <a:lnTo>
                  <a:pt x="67221" y="0"/>
                </a:lnTo>
                <a:lnTo>
                  <a:pt x="67221" y="67183"/>
                </a:lnTo>
                <a:lnTo>
                  <a:pt x="0" y="67183"/>
                </a:lnTo>
                <a:lnTo>
                  <a:pt x="0" y="86385"/>
                </a:lnTo>
                <a:lnTo>
                  <a:pt x="67221" y="86385"/>
                </a:lnTo>
                <a:lnTo>
                  <a:pt x="67221" y="153631"/>
                </a:lnTo>
                <a:lnTo>
                  <a:pt x="86423" y="153631"/>
                </a:lnTo>
                <a:lnTo>
                  <a:pt x="86423" y="86385"/>
                </a:lnTo>
                <a:lnTo>
                  <a:pt x="153631" y="86385"/>
                </a:lnTo>
                <a:lnTo>
                  <a:pt x="153631" y="67183"/>
                </a:lnTo>
                <a:close/>
              </a:path>
            </a:pathLst>
          </a:custGeom>
          <a:solidFill>
            <a:srgbClr val="99B080"/>
          </a:solidFill>
        </p:spPr>
        <p:txBody>
          <a:bodyPr wrap="square" lIns="0" tIns="0" rIns="0" bIns="0" rtlCol="0"/>
          <a:lstStyle/>
          <a:p>
            <a:endParaRPr/>
          </a:p>
        </p:txBody>
      </p:sp>
      <p:sp>
        <p:nvSpPr>
          <p:cNvPr id="26" name="bg object 26"/>
          <p:cNvSpPr/>
          <p:nvPr/>
        </p:nvSpPr>
        <p:spPr>
          <a:xfrm>
            <a:off x="9285046" y="7606741"/>
            <a:ext cx="153670" cy="101600"/>
          </a:xfrm>
          <a:custGeom>
            <a:avLst/>
            <a:gdLst/>
            <a:ahLst/>
            <a:cxnLst/>
            <a:rect l="l" t="t" r="r" b="b"/>
            <a:pathLst>
              <a:path w="153670" h="101600">
                <a:moveTo>
                  <a:pt x="153631" y="67221"/>
                </a:moveTo>
                <a:lnTo>
                  <a:pt x="86423" y="67221"/>
                </a:lnTo>
                <a:lnTo>
                  <a:pt x="86423" y="0"/>
                </a:lnTo>
                <a:lnTo>
                  <a:pt x="67221" y="0"/>
                </a:lnTo>
                <a:lnTo>
                  <a:pt x="67221" y="67221"/>
                </a:lnTo>
                <a:lnTo>
                  <a:pt x="0" y="67221"/>
                </a:lnTo>
                <a:lnTo>
                  <a:pt x="0" y="86410"/>
                </a:lnTo>
                <a:lnTo>
                  <a:pt x="67221" y="86410"/>
                </a:lnTo>
                <a:lnTo>
                  <a:pt x="67221" y="101384"/>
                </a:lnTo>
                <a:lnTo>
                  <a:pt x="86423" y="101384"/>
                </a:lnTo>
                <a:lnTo>
                  <a:pt x="86423" y="86410"/>
                </a:lnTo>
                <a:lnTo>
                  <a:pt x="153631" y="86410"/>
                </a:lnTo>
                <a:lnTo>
                  <a:pt x="153631" y="67221"/>
                </a:lnTo>
                <a:close/>
              </a:path>
            </a:pathLst>
          </a:custGeom>
          <a:solidFill>
            <a:srgbClr val="99B080"/>
          </a:solidFill>
        </p:spPr>
        <p:txBody>
          <a:bodyPr wrap="square" lIns="0" tIns="0" rIns="0" bIns="0" rtlCol="0"/>
          <a:lstStyle/>
          <a:p>
            <a:endParaRPr/>
          </a:p>
        </p:txBody>
      </p:sp>
      <p:sp>
        <p:nvSpPr>
          <p:cNvPr id="27" name="bg object 27"/>
          <p:cNvSpPr/>
          <p:nvPr/>
        </p:nvSpPr>
        <p:spPr>
          <a:xfrm>
            <a:off x="9030944" y="7126655"/>
            <a:ext cx="153670" cy="153670"/>
          </a:xfrm>
          <a:custGeom>
            <a:avLst/>
            <a:gdLst/>
            <a:ahLst/>
            <a:cxnLst/>
            <a:rect l="l" t="t" r="r" b="b"/>
            <a:pathLst>
              <a:path w="153670" h="153670">
                <a:moveTo>
                  <a:pt x="153619" y="67208"/>
                </a:moveTo>
                <a:lnTo>
                  <a:pt x="86436" y="67208"/>
                </a:lnTo>
                <a:lnTo>
                  <a:pt x="86436" y="0"/>
                </a:lnTo>
                <a:lnTo>
                  <a:pt x="67233" y="0"/>
                </a:lnTo>
                <a:lnTo>
                  <a:pt x="67233" y="67208"/>
                </a:lnTo>
                <a:lnTo>
                  <a:pt x="0" y="67208"/>
                </a:lnTo>
                <a:lnTo>
                  <a:pt x="0" y="86410"/>
                </a:lnTo>
                <a:lnTo>
                  <a:pt x="67233" y="86410"/>
                </a:lnTo>
                <a:lnTo>
                  <a:pt x="67233" y="153619"/>
                </a:lnTo>
                <a:lnTo>
                  <a:pt x="86436" y="153619"/>
                </a:lnTo>
                <a:lnTo>
                  <a:pt x="86436" y="86410"/>
                </a:lnTo>
                <a:lnTo>
                  <a:pt x="153619" y="86410"/>
                </a:lnTo>
                <a:lnTo>
                  <a:pt x="153619" y="67208"/>
                </a:lnTo>
                <a:close/>
              </a:path>
            </a:pathLst>
          </a:custGeom>
          <a:solidFill>
            <a:srgbClr val="99B080"/>
          </a:solidFill>
        </p:spPr>
        <p:txBody>
          <a:bodyPr wrap="square" lIns="0" tIns="0" rIns="0" bIns="0" rtlCol="0"/>
          <a:lstStyle/>
          <a:p>
            <a:endParaRPr/>
          </a:p>
        </p:txBody>
      </p:sp>
      <p:sp>
        <p:nvSpPr>
          <p:cNvPr id="28" name="bg object 28"/>
          <p:cNvSpPr/>
          <p:nvPr/>
        </p:nvSpPr>
        <p:spPr>
          <a:xfrm>
            <a:off x="9030944" y="7366711"/>
            <a:ext cx="153670" cy="153670"/>
          </a:xfrm>
          <a:custGeom>
            <a:avLst/>
            <a:gdLst/>
            <a:ahLst/>
            <a:cxnLst/>
            <a:rect l="l" t="t" r="r" b="b"/>
            <a:pathLst>
              <a:path w="153670" h="153670">
                <a:moveTo>
                  <a:pt x="153619" y="67183"/>
                </a:moveTo>
                <a:lnTo>
                  <a:pt x="86436" y="67183"/>
                </a:lnTo>
                <a:lnTo>
                  <a:pt x="86436" y="0"/>
                </a:lnTo>
                <a:lnTo>
                  <a:pt x="67233" y="0"/>
                </a:lnTo>
                <a:lnTo>
                  <a:pt x="67233" y="67183"/>
                </a:lnTo>
                <a:lnTo>
                  <a:pt x="0" y="67183"/>
                </a:lnTo>
                <a:lnTo>
                  <a:pt x="0" y="86385"/>
                </a:lnTo>
                <a:lnTo>
                  <a:pt x="67233" y="86385"/>
                </a:lnTo>
                <a:lnTo>
                  <a:pt x="67233" y="153631"/>
                </a:lnTo>
                <a:lnTo>
                  <a:pt x="86436" y="153631"/>
                </a:lnTo>
                <a:lnTo>
                  <a:pt x="86436" y="86385"/>
                </a:lnTo>
                <a:lnTo>
                  <a:pt x="153619" y="86385"/>
                </a:lnTo>
                <a:lnTo>
                  <a:pt x="153619" y="67183"/>
                </a:lnTo>
                <a:close/>
              </a:path>
            </a:pathLst>
          </a:custGeom>
          <a:solidFill>
            <a:srgbClr val="99B080"/>
          </a:solidFill>
        </p:spPr>
        <p:txBody>
          <a:bodyPr wrap="square" lIns="0" tIns="0" rIns="0" bIns="0" rtlCol="0"/>
          <a:lstStyle/>
          <a:p>
            <a:endParaRPr/>
          </a:p>
        </p:txBody>
      </p:sp>
      <p:sp>
        <p:nvSpPr>
          <p:cNvPr id="29" name="bg object 29"/>
          <p:cNvSpPr/>
          <p:nvPr/>
        </p:nvSpPr>
        <p:spPr>
          <a:xfrm>
            <a:off x="9030944" y="7606741"/>
            <a:ext cx="153670" cy="101600"/>
          </a:xfrm>
          <a:custGeom>
            <a:avLst/>
            <a:gdLst/>
            <a:ahLst/>
            <a:cxnLst/>
            <a:rect l="l" t="t" r="r" b="b"/>
            <a:pathLst>
              <a:path w="153670" h="101600">
                <a:moveTo>
                  <a:pt x="153619" y="67221"/>
                </a:moveTo>
                <a:lnTo>
                  <a:pt x="86436" y="67221"/>
                </a:lnTo>
                <a:lnTo>
                  <a:pt x="86436" y="0"/>
                </a:lnTo>
                <a:lnTo>
                  <a:pt x="67233" y="0"/>
                </a:lnTo>
                <a:lnTo>
                  <a:pt x="67233" y="67221"/>
                </a:lnTo>
                <a:lnTo>
                  <a:pt x="0" y="67221"/>
                </a:lnTo>
                <a:lnTo>
                  <a:pt x="0" y="86410"/>
                </a:lnTo>
                <a:lnTo>
                  <a:pt x="67233" y="86410"/>
                </a:lnTo>
                <a:lnTo>
                  <a:pt x="67233" y="101384"/>
                </a:lnTo>
                <a:lnTo>
                  <a:pt x="86436" y="101384"/>
                </a:lnTo>
                <a:lnTo>
                  <a:pt x="86436" y="86410"/>
                </a:lnTo>
                <a:lnTo>
                  <a:pt x="153619" y="86410"/>
                </a:lnTo>
                <a:lnTo>
                  <a:pt x="153619" y="67221"/>
                </a:lnTo>
                <a:close/>
              </a:path>
            </a:pathLst>
          </a:custGeom>
          <a:solidFill>
            <a:srgbClr val="99B080"/>
          </a:solidFill>
        </p:spPr>
        <p:txBody>
          <a:bodyPr wrap="square" lIns="0" tIns="0" rIns="0" bIns="0" rtlCol="0"/>
          <a:lstStyle/>
          <a:p>
            <a:endParaRPr/>
          </a:p>
        </p:txBody>
      </p:sp>
      <p:sp>
        <p:nvSpPr>
          <p:cNvPr id="30" name="bg object 30"/>
          <p:cNvSpPr/>
          <p:nvPr/>
        </p:nvSpPr>
        <p:spPr>
          <a:xfrm>
            <a:off x="8798433" y="7126655"/>
            <a:ext cx="153670" cy="153670"/>
          </a:xfrm>
          <a:custGeom>
            <a:avLst/>
            <a:gdLst/>
            <a:ahLst/>
            <a:cxnLst/>
            <a:rect l="l" t="t" r="r" b="b"/>
            <a:pathLst>
              <a:path w="153670" h="153670">
                <a:moveTo>
                  <a:pt x="153631" y="67208"/>
                </a:moveTo>
                <a:lnTo>
                  <a:pt x="86448" y="67208"/>
                </a:lnTo>
                <a:lnTo>
                  <a:pt x="86448" y="0"/>
                </a:lnTo>
                <a:lnTo>
                  <a:pt x="67246" y="0"/>
                </a:lnTo>
                <a:lnTo>
                  <a:pt x="67246" y="67208"/>
                </a:lnTo>
                <a:lnTo>
                  <a:pt x="0" y="67208"/>
                </a:lnTo>
                <a:lnTo>
                  <a:pt x="0" y="86410"/>
                </a:lnTo>
                <a:lnTo>
                  <a:pt x="67246" y="86410"/>
                </a:lnTo>
                <a:lnTo>
                  <a:pt x="67246" y="153619"/>
                </a:lnTo>
                <a:lnTo>
                  <a:pt x="86448" y="153619"/>
                </a:lnTo>
                <a:lnTo>
                  <a:pt x="86448" y="86410"/>
                </a:lnTo>
                <a:lnTo>
                  <a:pt x="153631" y="86410"/>
                </a:lnTo>
                <a:lnTo>
                  <a:pt x="153631" y="67208"/>
                </a:lnTo>
                <a:close/>
              </a:path>
            </a:pathLst>
          </a:custGeom>
          <a:solidFill>
            <a:srgbClr val="99B080"/>
          </a:solidFill>
        </p:spPr>
        <p:txBody>
          <a:bodyPr wrap="square" lIns="0" tIns="0" rIns="0" bIns="0" rtlCol="0"/>
          <a:lstStyle/>
          <a:p>
            <a:endParaRPr/>
          </a:p>
        </p:txBody>
      </p:sp>
      <p:sp>
        <p:nvSpPr>
          <p:cNvPr id="31" name="bg object 31"/>
          <p:cNvSpPr/>
          <p:nvPr/>
        </p:nvSpPr>
        <p:spPr>
          <a:xfrm>
            <a:off x="8798433" y="7366711"/>
            <a:ext cx="153670" cy="153670"/>
          </a:xfrm>
          <a:custGeom>
            <a:avLst/>
            <a:gdLst/>
            <a:ahLst/>
            <a:cxnLst/>
            <a:rect l="l" t="t" r="r" b="b"/>
            <a:pathLst>
              <a:path w="153670" h="153670">
                <a:moveTo>
                  <a:pt x="153631" y="67183"/>
                </a:moveTo>
                <a:lnTo>
                  <a:pt x="86448" y="67183"/>
                </a:lnTo>
                <a:lnTo>
                  <a:pt x="86448" y="0"/>
                </a:lnTo>
                <a:lnTo>
                  <a:pt x="67246" y="0"/>
                </a:lnTo>
                <a:lnTo>
                  <a:pt x="67246" y="67183"/>
                </a:lnTo>
                <a:lnTo>
                  <a:pt x="0" y="67183"/>
                </a:lnTo>
                <a:lnTo>
                  <a:pt x="0" y="86385"/>
                </a:lnTo>
                <a:lnTo>
                  <a:pt x="67246" y="86385"/>
                </a:lnTo>
                <a:lnTo>
                  <a:pt x="67246" y="153631"/>
                </a:lnTo>
                <a:lnTo>
                  <a:pt x="86448" y="153631"/>
                </a:lnTo>
                <a:lnTo>
                  <a:pt x="86448" y="86385"/>
                </a:lnTo>
                <a:lnTo>
                  <a:pt x="153631" y="86385"/>
                </a:lnTo>
                <a:lnTo>
                  <a:pt x="153631" y="67183"/>
                </a:lnTo>
                <a:close/>
              </a:path>
            </a:pathLst>
          </a:custGeom>
          <a:solidFill>
            <a:srgbClr val="99B080"/>
          </a:solidFill>
        </p:spPr>
        <p:txBody>
          <a:bodyPr wrap="square" lIns="0" tIns="0" rIns="0" bIns="0" rtlCol="0"/>
          <a:lstStyle/>
          <a:p>
            <a:endParaRPr/>
          </a:p>
        </p:txBody>
      </p:sp>
      <p:sp>
        <p:nvSpPr>
          <p:cNvPr id="32" name="bg object 32"/>
          <p:cNvSpPr/>
          <p:nvPr/>
        </p:nvSpPr>
        <p:spPr>
          <a:xfrm>
            <a:off x="8798433" y="7606741"/>
            <a:ext cx="153670" cy="101600"/>
          </a:xfrm>
          <a:custGeom>
            <a:avLst/>
            <a:gdLst/>
            <a:ahLst/>
            <a:cxnLst/>
            <a:rect l="l" t="t" r="r" b="b"/>
            <a:pathLst>
              <a:path w="153670" h="101600">
                <a:moveTo>
                  <a:pt x="153631" y="67221"/>
                </a:moveTo>
                <a:lnTo>
                  <a:pt x="86448" y="67221"/>
                </a:lnTo>
                <a:lnTo>
                  <a:pt x="86448" y="0"/>
                </a:lnTo>
                <a:lnTo>
                  <a:pt x="67246" y="0"/>
                </a:lnTo>
                <a:lnTo>
                  <a:pt x="67246" y="67221"/>
                </a:lnTo>
                <a:lnTo>
                  <a:pt x="0" y="67221"/>
                </a:lnTo>
                <a:lnTo>
                  <a:pt x="0" y="86410"/>
                </a:lnTo>
                <a:lnTo>
                  <a:pt x="67246" y="86410"/>
                </a:lnTo>
                <a:lnTo>
                  <a:pt x="67246" y="101384"/>
                </a:lnTo>
                <a:lnTo>
                  <a:pt x="86448" y="101384"/>
                </a:lnTo>
                <a:lnTo>
                  <a:pt x="86448" y="86410"/>
                </a:lnTo>
                <a:lnTo>
                  <a:pt x="153631" y="86410"/>
                </a:lnTo>
                <a:lnTo>
                  <a:pt x="153631" y="67221"/>
                </a:lnTo>
                <a:close/>
              </a:path>
            </a:pathLst>
          </a:custGeom>
          <a:solidFill>
            <a:srgbClr val="99B080"/>
          </a:solidFill>
        </p:spPr>
        <p:txBody>
          <a:bodyPr wrap="square" lIns="0" tIns="0" rIns="0" bIns="0" rtlCol="0"/>
          <a:lstStyle/>
          <a:p>
            <a:endParaRPr/>
          </a:p>
        </p:txBody>
      </p:sp>
      <p:sp>
        <p:nvSpPr>
          <p:cNvPr id="33" name="bg object 33"/>
          <p:cNvSpPr/>
          <p:nvPr/>
        </p:nvSpPr>
        <p:spPr>
          <a:xfrm>
            <a:off x="8544357" y="7126655"/>
            <a:ext cx="153670" cy="153670"/>
          </a:xfrm>
          <a:custGeom>
            <a:avLst/>
            <a:gdLst/>
            <a:ahLst/>
            <a:cxnLst/>
            <a:rect l="l" t="t" r="r" b="b"/>
            <a:pathLst>
              <a:path w="153670" h="153670">
                <a:moveTo>
                  <a:pt x="153631" y="67208"/>
                </a:moveTo>
                <a:lnTo>
                  <a:pt x="86410" y="67208"/>
                </a:lnTo>
                <a:lnTo>
                  <a:pt x="86410" y="0"/>
                </a:lnTo>
                <a:lnTo>
                  <a:pt x="67208" y="0"/>
                </a:lnTo>
                <a:lnTo>
                  <a:pt x="67208" y="67208"/>
                </a:lnTo>
                <a:lnTo>
                  <a:pt x="0" y="67208"/>
                </a:lnTo>
                <a:lnTo>
                  <a:pt x="0" y="86410"/>
                </a:lnTo>
                <a:lnTo>
                  <a:pt x="67208" y="86410"/>
                </a:lnTo>
                <a:lnTo>
                  <a:pt x="67208" y="153619"/>
                </a:lnTo>
                <a:lnTo>
                  <a:pt x="86410" y="153619"/>
                </a:lnTo>
                <a:lnTo>
                  <a:pt x="86410" y="86410"/>
                </a:lnTo>
                <a:lnTo>
                  <a:pt x="153631" y="86410"/>
                </a:lnTo>
                <a:lnTo>
                  <a:pt x="153631" y="67208"/>
                </a:lnTo>
                <a:close/>
              </a:path>
            </a:pathLst>
          </a:custGeom>
          <a:solidFill>
            <a:srgbClr val="99B080"/>
          </a:solidFill>
        </p:spPr>
        <p:txBody>
          <a:bodyPr wrap="square" lIns="0" tIns="0" rIns="0" bIns="0" rtlCol="0"/>
          <a:lstStyle/>
          <a:p>
            <a:endParaRPr/>
          </a:p>
        </p:txBody>
      </p:sp>
      <p:sp>
        <p:nvSpPr>
          <p:cNvPr id="34" name="bg object 34"/>
          <p:cNvSpPr/>
          <p:nvPr/>
        </p:nvSpPr>
        <p:spPr>
          <a:xfrm>
            <a:off x="8544357" y="7366711"/>
            <a:ext cx="153670" cy="153670"/>
          </a:xfrm>
          <a:custGeom>
            <a:avLst/>
            <a:gdLst/>
            <a:ahLst/>
            <a:cxnLst/>
            <a:rect l="l" t="t" r="r" b="b"/>
            <a:pathLst>
              <a:path w="153670" h="153670">
                <a:moveTo>
                  <a:pt x="153631" y="67183"/>
                </a:moveTo>
                <a:lnTo>
                  <a:pt x="86410" y="67183"/>
                </a:lnTo>
                <a:lnTo>
                  <a:pt x="86410" y="0"/>
                </a:lnTo>
                <a:lnTo>
                  <a:pt x="67208" y="0"/>
                </a:lnTo>
                <a:lnTo>
                  <a:pt x="67208" y="67183"/>
                </a:lnTo>
                <a:lnTo>
                  <a:pt x="0" y="67183"/>
                </a:lnTo>
                <a:lnTo>
                  <a:pt x="0" y="86385"/>
                </a:lnTo>
                <a:lnTo>
                  <a:pt x="67208" y="86385"/>
                </a:lnTo>
                <a:lnTo>
                  <a:pt x="67208" y="153631"/>
                </a:lnTo>
                <a:lnTo>
                  <a:pt x="86410" y="153631"/>
                </a:lnTo>
                <a:lnTo>
                  <a:pt x="86410" y="86385"/>
                </a:lnTo>
                <a:lnTo>
                  <a:pt x="153631" y="86385"/>
                </a:lnTo>
                <a:lnTo>
                  <a:pt x="153631" y="67183"/>
                </a:lnTo>
                <a:close/>
              </a:path>
            </a:pathLst>
          </a:custGeom>
          <a:solidFill>
            <a:srgbClr val="99B080"/>
          </a:solidFill>
        </p:spPr>
        <p:txBody>
          <a:bodyPr wrap="square" lIns="0" tIns="0" rIns="0" bIns="0" rtlCol="0"/>
          <a:lstStyle/>
          <a:p>
            <a:endParaRPr/>
          </a:p>
        </p:txBody>
      </p:sp>
      <p:sp>
        <p:nvSpPr>
          <p:cNvPr id="35" name="bg object 35"/>
          <p:cNvSpPr/>
          <p:nvPr/>
        </p:nvSpPr>
        <p:spPr>
          <a:xfrm>
            <a:off x="8544357" y="7606741"/>
            <a:ext cx="153670" cy="101600"/>
          </a:xfrm>
          <a:custGeom>
            <a:avLst/>
            <a:gdLst/>
            <a:ahLst/>
            <a:cxnLst/>
            <a:rect l="l" t="t" r="r" b="b"/>
            <a:pathLst>
              <a:path w="153670" h="101600">
                <a:moveTo>
                  <a:pt x="153631" y="67221"/>
                </a:moveTo>
                <a:lnTo>
                  <a:pt x="86410" y="67221"/>
                </a:lnTo>
                <a:lnTo>
                  <a:pt x="86410" y="0"/>
                </a:lnTo>
                <a:lnTo>
                  <a:pt x="67208" y="0"/>
                </a:lnTo>
                <a:lnTo>
                  <a:pt x="67208" y="67221"/>
                </a:lnTo>
                <a:lnTo>
                  <a:pt x="0" y="67221"/>
                </a:lnTo>
                <a:lnTo>
                  <a:pt x="0" y="86410"/>
                </a:lnTo>
                <a:lnTo>
                  <a:pt x="67208" y="86410"/>
                </a:lnTo>
                <a:lnTo>
                  <a:pt x="67208" y="101384"/>
                </a:lnTo>
                <a:lnTo>
                  <a:pt x="86410" y="101384"/>
                </a:lnTo>
                <a:lnTo>
                  <a:pt x="86410" y="86410"/>
                </a:lnTo>
                <a:lnTo>
                  <a:pt x="153631" y="86410"/>
                </a:lnTo>
                <a:lnTo>
                  <a:pt x="153631" y="67221"/>
                </a:lnTo>
                <a:close/>
              </a:path>
            </a:pathLst>
          </a:custGeom>
          <a:solidFill>
            <a:srgbClr val="99B080"/>
          </a:solidFill>
        </p:spPr>
        <p:txBody>
          <a:bodyPr wrap="square" lIns="0" tIns="0" rIns="0" bIns="0" rtlCol="0"/>
          <a:lstStyle/>
          <a:p>
            <a:endParaRPr/>
          </a:p>
        </p:txBody>
      </p:sp>
      <p:sp>
        <p:nvSpPr>
          <p:cNvPr id="36" name="bg object 36"/>
          <p:cNvSpPr/>
          <p:nvPr/>
        </p:nvSpPr>
        <p:spPr>
          <a:xfrm>
            <a:off x="8311858" y="7126655"/>
            <a:ext cx="153670" cy="153670"/>
          </a:xfrm>
          <a:custGeom>
            <a:avLst/>
            <a:gdLst/>
            <a:ahLst/>
            <a:cxnLst/>
            <a:rect l="l" t="t" r="r" b="b"/>
            <a:pathLst>
              <a:path w="153670" h="153670">
                <a:moveTo>
                  <a:pt x="153619" y="67208"/>
                </a:moveTo>
                <a:lnTo>
                  <a:pt x="86410" y="67208"/>
                </a:lnTo>
                <a:lnTo>
                  <a:pt x="86410" y="0"/>
                </a:lnTo>
                <a:lnTo>
                  <a:pt x="67208" y="0"/>
                </a:lnTo>
                <a:lnTo>
                  <a:pt x="67208" y="67208"/>
                </a:lnTo>
                <a:lnTo>
                  <a:pt x="0" y="67208"/>
                </a:lnTo>
                <a:lnTo>
                  <a:pt x="0" y="86410"/>
                </a:lnTo>
                <a:lnTo>
                  <a:pt x="67208" y="86410"/>
                </a:lnTo>
                <a:lnTo>
                  <a:pt x="67208" y="153619"/>
                </a:lnTo>
                <a:lnTo>
                  <a:pt x="86410" y="153619"/>
                </a:lnTo>
                <a:lnTo>
                  <a:pt x="86410" y="86410"/>
                </a:lnTo>
                <a:lnTo>
                  <a:pt x="153619" y="86410"/>
                </a:lnTo>
                <a:lnTo>
                  <a:pt x="153619" y="67208"/>
                </a:lnTo>
                <a:close/>
              </a:path>
            </a:pathLst>
          </a:custGeom>
          <a:solidFill>
            <a:srgbClr val="99B080"/>
          </a:solidFill>
        </p:spPr>
        <p:txBody>
          <a:bodyPr wrap="square" lIns="0" tIns="0" rIns="0" bIns="0" rtlCol="0"/>
          <a:lstStyle/>
          <a:p>
            <a:endParaRPr/>
          </a:p>
        </p:txBody>
      </p:sp>
      <p:sp>
        <p:nvSpPr>
          <p:cNvPr id="37" name="bg object 37"/>
          <p:cNvSpPr/>
          <p:nvPr/>
        </p:nvSpPr>
        <p:spPr>
          <a:xfrm>
            <a:off x="8311858" y="7366711"/>
            <a:ext cx="153670" cy="153670"/>
          </a:xfrm>
          <a:custGeom>
            <a:avLst/>
            <a:gdLst/>
            <a:ahLst/>
            <a:cxnLst/>
            <a:rect l="l" t="t" r="r" b="b"/>
            <a:pathLst>
              <a:path w="153670" h="153670">
                <a:moveTo>
                  <a:pt x="153619" y="67183"/>
                </a:moveTo>
                <a:lnTo>
                  <a:pt x="86410" y="67183"/>
                </a:lnTo>
                <a:lnTo>
                  <a:pt x="86410" y="0"/>
                </a:lnTo>
                <a:lnTo>
                  <a:pt x="67208" y="0"/>
                </a:lnTo>
                <a:lnTo>
                  <a:pt x="67208" y="67183"/>
                </a:lnTo>
                <a:lnTo>
                  <a:pt x="0" y="67183"/>
                </a:lnTo>
                <a:lnTo>
                  <a:pt x="0" y="86385"/>
                </a:lnTo>
                <a:lnTo>
                  <a:pt x="67208" y="86385"/>
                </a:lnTo>
                <a:lnTo>
                  <a:pt x="67208" y="153631"/>
                </a:lnTo>
                <a:lnTo>
                  <a:pt x="86410" y="153631"/>
                </a:lnTo>
                <a:lnTo>
                  <a:pt x="86410" y="86385"/>
                </a:lnTo>
                <a:lnTo>
                  <a:pt x="153619" y="86385"/>
                </a:lnTo>
                <a:lnTo>
                  <a:pt x="153619" y="67183"/>
                </a:lnTo>
                <a:close/>
              </a:path>
            </a:pathLst>
          </a:custGeom>
          <a:solidFill>
            <a:srgbClr val="99B080"/>
          </a:solidFill>
        </p:spPr>
        <p:txBody>
          <a:bodyPr wrap="square" lIns="0" tIns="0" rIns="0" bIns="0" rtlCol="0"/>
          <a:lstStyle/>
          <a:p>
            <a:endParaRPr/>
          </a:p>
        </p:txBody>
      </p:sp>
      <p:sp>
        <p:nvSpPr>
          <p:cNvPr id="38" name="bg object 38"/>
          <p:cNvSpPr/>
          <p:nvPr/>
        </p:nvSpPr>
        <p:spPr>
          <a:xfrm>
            <a:off x="8311858" y="7606741"/>
            <a:ext cx="153670" cy="101600"/>
          </a:xfrm>
          <a:custGeom>
            <a:avLst/>
            <a:gdLst/>
            <a:ahLst/>
            <a:cxnLst/>
            <a:rect l="l" t="t" r="r" b="b"/>
            <a:pathLst>
              <a:path w="153670" h="101600">
                <a:moveTo>
                  <a:pt x="153619" y="67221"/>
                </a:moveTo>
                <a:lnTo>
                  <a:pt x="86410" y="67221"/>
                </a:lnTo>
                <a:lnTo>
                  <a:pt x="86410" y="0"/>
                </a:lnTo>
                <a:lnTo>
                  <a:pt x="67208" y="0"/>
                </a:lnTo>
                <a:lnTo>
                  <a:pt x="67208" y="67221"/>
                </a:lnTo>
                <a:lnTo>
                  <a:pt x="0" y="67221"/>
                </a:lnTo>
                <a:lnTo>
                  <a:pt x="0" y="86410"/>
                </a:lnTo>
                <a:lnTo>
                  <a:pt x="67208" y="86410"/>
                </a:lnTo>
                <a:lnTo>
                  <a:pt x="67208" y="101384"/>
                </a:lnTo>
                <a:lnTo>
                  <a:pt x="86410" y="101384"/>
                </a:lnTo>
                <a:lnTo>
                  <a:pt x="86410" y="86410"/>
                </a:lnTo>
                <a:lnTo>
                  <a:pt x="153619" y="86410"/>
                </a:lnTo>
                <a:lnTo>
                  <a:pt x="153619" y="67221"/>
                </a:lnTo>
                <a:close/>
              </a:path>
            </a:pathLst>
          </a:custGeom>
          <a:solidFill>
            <a:srgbClr val="99B080"/>
          </a:solidFill>
        </p:spPr>
        <p:txBody>
          <a:bodyPr wrap="square" lIns="0" tIns="0" rIns="0" bIns="0" rtlCol="0"/>
          <a:lstStyle/>
          <a:p>
            <a:endParaRPr/>
          </a:p>
        </p:txBody>
      </p:sp>
      <p:sp>
        <p:nvSpPr>
          <p:cNvPr id="39" name="bg object 39"/>
          <p:cNvSpPr/>
          <p:nvPr/>
        </p:nvSpPr>
        <p:spPr>
          <a:xfrm>
            <a:off x="8057743" y="7126655"/>
            <a:ext cx="153670" cy="153670"/>
          </a:xfrm>
          <a:custGeom>
            <a:avLst/>
            <a:gdLst/>
            <a:ahLst/>
            <a:cxnLst/>
            <a:rect l="l" t="t" r="r" b="b"/>
            <a:pathLst>
              <a:path w="153670" h="153670">
                <a:moveTo>
                  <a:pt x="153631" y="67208"/>
                </a:moveTo>
                <a:lnTo>
                  <a:pt x="86410" y="67208"/>
                </a:lnTo>
                <a:lnTo>
                  <a:pt x="86410" y="0"/>
                </a:lnTo>
                <a:lnTo>
                  <a:pt x="67208" y="0"/>
                </a:lnTo>
                <a:lnTo>
                  <a:pt x="67208" y="67208"/>
                </a:lnTo>
                <a:lnTo>
                  <a:pt x="0" y="67208"/>
                </a:lnTo>
                <a:lnTo>
                  <a:pt x="0" y="86410"/>
                </a:lnTo>
                <a:lnTo>
                  <a:pt x="67208" y="86410"/>
                </a:lnTo>
                <a:lnTo>
                  <a:pt x="67208" y="153619"/>
                </a:lnTo>
                <a:lnTo>
                  <a:pt x="86410" y="153619"/>
                </a:lnTo>
                <a:lnTo>
                  <a:pt x="86410" y="86410"/>
                </a:lnTo>
                <a:lnTo>
                  <a:pt x="153631" y="86410"/>
                </a:lnTo>
                <a:lnTo>
                  <a:pt x="153631" y="67208"/>
                </a:lnTo>
                <a:close/>
              </a:path>
            </a:pathLst>
          </a:custGeom>
          <a:solidFill>
            <a:srgbClr val="99B080"/>
          </a:solidFill>
        </p:spPr>
        <p:txBody>
          <a:bodyPr wrap="square" lIns="0" tIns="0" rIns="0" bIns="0" rtlCol="0"/>
          <a:lstStyle/>
          <a:p>
            <a:endParaRPr/>
          </a:p>
        </p:txBody>
      </p:sp>
      <p:sp>
        <p:nvSpPr>
          <p:cNvPr id="40" name="bg object 40"/>
          <p:cNvSpPr/>
          <p:nvPr/>
        </p:nvSpPr>
        <p:spPr>
          <a:xfrm>
            <a:off x="8057743" y="7366711"/>
            <a:ext cx="153670" cy="153670"/>
          </a:xfrm>
          <a:custGeom>
            <a:avLst/>
            <a:gdLst/>
            <a:ahLst/>
            <a:cxnLst/>
            <a:rect l="l" t="t" r="r" b="b"/>
            <a:pathLst>
              <a:path w="153670" h="153670">
                <a:moveTo>
                  <a:pt x="153631" y="67183"/>
                </a:moveTo>
                <a:lnTo>
                  <a:pt x="86410" y="67183"/>
                </a:lnTo>
                <a:lnTo>
                  <a:pt x="86410" y="0"/>
                </a:lnTo>
                <a:lnTo>
                  <a:pt x="67208" y="0"/>
                </a:lnTo>
                <a:lnTo>
                  <a:pt x="67208" y="67183"/>
                </a:lnTo>
                <a:lnTo>
                  <a:pt x="0" y="67183"/>
                </a:lnTo>
                <a:lnTo>
                  <a:pt x="0" y="86385"/>
                </a:lnTo>
                <a:lnTo>
                  <a:pt x="67208" y="86385"/>
                </a:lnTo>
                <a:lnTo>
                  <a:pt x="67208" y="153631"/>
                </a:lnTo>
                <a:lnTo>
                  <a:pt x="86410" y="153631"/>
                </a:lnTo>
                <a:lnTo>
                  <a:pt x="86410" y="86385"/>
                </a:lnTo>
                <a:lnTo>
                  <a:pt x="153631" y="86385"/>
                </a:lnTo>
                <a:lnTo>
                  <a:pt x="153631" y="67183"/>
                </a:lnTo>
                <a:close/>
              </a:path>
            </a:pathLst>
          </a:custGeom>
          <a:solidFill>
            <a:srgbClr val="99B080"/>
          </a:solidFill>
        </p:spPr>
        <p:txBody>
          <a:bodyPr wrap="square" lIns="0" tIns="0" rIns="0" bIns="0" rtlCol="0"/>
          <a:lstStyle/>
          <a:p>
            <a:endParaRPr/>
          </a:p>
        </p:txBody>
      </p:sp>
      <p:sp>
        <p:nvSpPr>
          <p:cNvPr id="41" name="bg object 41"/>
          <p:cNvSpPr/>
          <p:nvPr/>
        </p:nvSpPr>
        <p:spPr>
          <a:xfrm>
            <a:off x="8057743" y="7606741"/>
            <a:ext cx="153670" cy="101600"/>
          </a:xfrm>
          <a:custGeom>
            <a:avLst/>
            <a:gdLst/>
            <a:ahLst/>
            <a:cxnLst/>
            <a:rect l="l" t="t" r="r" b="b"/>
            <a:pathLst>
              <a:path w="153670" h="101600">
                <a:moveTo>
                  <a:pt x="153631" y="67221"/>
                </a:moveTo>
                <a:lnTo>
                  <a:pt x="86410" y="67221"/>
                </a:lnTo>
                <a:lnTo>
                  <a:pt x="86410" y="0"/>
                </a:lnTo>
                <a:lnTo>
                  <a:pt x="67208" y="0"/>
                </a:lnTo>
                <a:lnTo>
                  <a:pt x="67208" y="67221"/>
                </a:lnTo>
                <a:lnTo>
                  <a:pt x="0" y="67221"/>
                </a:lnTo>
                <a:lnTo>
                  <a:pt x="0" y="86410"/>
                </a:lnTo>
                <a:lnTo>
                  <a:pt x="67208" y="86410"/>
                </a:lnTo>
                <a:lnTo>
                  <a:pt x="67208" y="101384"/>
                </a:lnTo>
                <a:lnTo>
                  <a:pt x="86410" y="101384"/>
                </a:lnTo>
                <a:lnTo>
                  <a:pt x="86410" y="86410"/>
                </a:lnTo>
                <a:lnTo>
                  <a:pt x="153631" y="86410"/>
                </a:lnTo>
                <a:lnTo>
                  <a:pt x="153631" y="67221"/>
                </a:lnTo>
                <a:close/>
              </a:path>
            </a:pathLst>
          </a:custGeom>
          <a:solidFill>
            <a:srgbClr val="99B080"/>
          </a:solidFill>
        </p:spPr>
        <p:txBody>
          <a:bodyPr wrap="square" lIns="0" tIns="0" rIns="0" bIns="0" rtlCol="0"/>
          <a:lstStyle/>
          <a:p>
            <a:endParaRPr/>
          </a:p>
        </p:txBody>
      </p:sp>
      <p:sp>
        <p:nvSpPr>
          <p:cNvPr id="42" name="bg object 42"/>
          <p:cNvSpPr/>
          <p:nvPr/>
        </p:nvSpPr>
        <p:spPr>
          <a:xfrm>
            <a:off x="7825244" y="7126655"/>
            <a:ext cx="153670" cy="153670"/>
          </a:xfrm>
          <a:custGeom>
            <a:avLst/>
            <a:gdLst/>
            <a:ahLst/>
            <a:cxnLst/>
            <a:rect l="l" t="t" r="r" b="b"/>
            <a:pathLst>
              <a:path w="153670" h="153670">
                <a:moveTo>
                  <a:pt x="153619" y="67208"/>
                </a:moveTo>
                <a:lnTo>
                  <a:pt x="86410" y="67208"/>
                </a:lnTo>
                <a:lnTo>
                  <a:pt x="86410" y="0"/>
                </a:lnTo>
                <a:lnTo>
                  <a:pt x="67208" y="0"/>
                </a:lnTo>
                <a:lnTo>
                  <a:pt x="67208" y="67208"/>
                </a:lnTo>
                <a:lnTo>
                  <a:pt x="0" y="67208"/>
                </a:lnTo>
                <a:lnTo>
                  <a:pt x="0" y="86410"/>
                </a:lnTo>
                <a:lnTo>
                  <a:pt x="67208" y="86410"/>
                </a:lnTo>
                <a:lnTo>
                  <a:pt x="67208" y="153619"/>
                </a:lnTo>
                <a:lnTo>
                  <a:pt x="86410" y="153619"/>
                </a:lnTo>
                <a:lnTo>
                  <a:pt x="86410" y="86410"/>
                </a:lnTo>
                <a:lnTo>
                  <a:pt x="153619" y="86410"/>
                </a:lnTo>
                <a:lnTo>
                  <a:pt x="153619" y="67208"/>
                </a:lnTo>
                <a:close/>
              </a:path>
            </a:pathLst>
          </a:custGeom>
          <a:solidFill>
            <a:srgbClr val="99B080"/>
          </a:solidFill>
        </p:spPr>
        <p:txBody>
          <a:bodyPr wrap="square" lIns="0" tIns="0" rIns="0" bIns="0" rtlCol="0"/>
          <a:lstStyle/>
          <a:p>
            <a:endParaRPr/>
          </a:p>
        </p:txBody>
      </p:sp>
      <p:sp>
        <p:nvSpPr>
          <p:cNvPr id="43" name="bg object 43"/>
          <p:cNvSpPr/>
          <p:nvPr/>
        </p:nvSpPr>
        <p:spPr>
          <a:xfrm>
            <a:off x="7825244" y="7366711"/>
            <a:ext cx="153670" cy="153670"/>
          </a:xfrm>
          <a:custGeom>
            <a:avLst/>
            <a:gdLst/>
            <a:ahLst/>
            <a:cxnLst/>
            <a:rect l="l" t="t" r="r" b="b"/>
            <a:pathLst>
              <a:path w="153670" h="153670">
                <a:moveTo>
                  <a:pt x="153619" y="67183"/>
                </a:moveTo>
                <a:lnTo>
                  <a:pt x="86410" y="67183"/>
                </a:lnTo>
                <a:lnTo>
                  <a:pt x="86410" y="0"/>
                </a:lnTo>
                <a:lnTo>
                  <a:pt x="67208" y="0"/>
                </a:lnTo>
                <a:lnTo>
                  <a:pt x="67208" y="67183"/>
                </a:lnTo>
                <a:lnTo>
                  <a:pt x="0" y="67183"/>
                </a:lnTo>
                <a:lnTo>
                  <a:pt x="0" y="86385"/>
                </a:lnTo>
                <a:lnTo>
                  <a:pt x="67208" y="86385"/>
                </a:lnTo>
                <a:lnTo>
                  <a:pt x="67208" y="153631"/>
                </a:lnTo>
                <a:lnTo>
                  <a:pt x="86410" y="153631"/>
                </a:lnTo>
                <a:lnTo>
                  <a:pt x="86410" y="86385"/>
                </a:lnTo>
                <a:lnTo>
                  <a:pt x="153619" y="86385"/>
                </a:lnTo>
                <a:lnTo>
                  <a:pt x="153619" y="67183"/>
                </a:lnTo>
                <a:close/>
              </a:path>
            </a:pathLst>
          </a:custGeom>
          <a:solidFill>
            <a:srgbClr val="99B080"/>
          </a:solidFill>
        </p:spPr>
        <p:txBody>
          <a:bodyPr wrap="square" lIns="0" tIns="0" rIns="0" bIns="0" rtlCol="0"/>
          <a:lstStyle/>
          <a:p>
            <a:endParaRPr/>
          </a:p>
        </p:txBody>
      </p:sp>
      <p:sp>
        <p:nvSpPr>
          <p:cNvPr id="44" name="bg object 44"/>
          <p:cNvSpPr/>
          <p:nvPr/>
        </p:nvSpPr>
        <p:spPr>
          <a:xfrm>
            <a:off x="7825244" y="7606741"/>
            <a:ext cx="153670" cy="101600"/>
          </a:xfrm>
          <a:custGeom>
            <a:avLst/>
            <a:gdLst/>
            <a:ahLst/>
            <a:cxnLst/>
            <a:rect l="l" t="t" r="r" b="b"/>
            <a:pathLst>
              <a:path w="153670" h="101600">
                <a:moveTo>
                  <a:pt x="153619" y="67221"/>
                </a:moveTo>
                <a:lnTo>
                  <a:pt x="86410" y="67221"/>
                </a:lnTo>
                <a:lnTo>
                  <a:pt x="86410" y="0"/>
                </a:lnTo>
                <a:lnTo>
                  <a:pt x="67208" y="0"/>
                </a:lnTo>
                <a:lnTo>
                  <a:pt x="67208" y="67221"/>
                </a:lnTo>
                <a:lnTo>
                  <a:pt x="0" y="67221"/>
                </a:lnTo>
                <a:lnTo>
                  <a:pt x="0" y="86410"/>
                </a:lnTo>
                <a:lnTo>
                  <a:pt x="67208" y="86410"/>
                </a:lnTo>
                <a:lnTo>
                  <a:pt x="67208" y="101384"/>
                </a:lnTo>
                <a:lnTo>
                  <a:pt x="86410" y="101384"/>
                </a:lnTo>
                <a:lnTo>
                  <a:pt x="86410" y="86410"/>
                </a:lnTo>
                <a:lnTo>
                  <a:pt x="153619" y="86410"/>
                </a:lnTo>
                <a:lnTo>
                  <a:pt x="153619" y="67221"/>
                </a:lnTo>
                <a:close/>
              </a:path>
            </a:pathLst>
          </a:custGeom>
          <a:solidFill>
            <a:srgbClr val="99B080"/>
          </a:solidFill>
        </p:spPr>
        <p:txBody>
          <a:bodyPr wrap="square" lIns="0" tIns="0" rIns="0" bIns="0" rtlCol="0"/>
          <a:lstStyle/>
          <a:p>
            <a:endParaRPr/>
          </a:p>
        </p:txBody>
      </p:sp>
      <p:sp>
        <p:nvSpPr>
          <p:cNvPr id="2" name="Holder 2"/>
          <p:cNvSpPr>
            <a:spLocks noGrp="1"/>
          </p:cNvSpPr>
          <p:nvPr>
            <p:ph type="title"/>
          </p:nvPr>
        </p:nvSpPr>
        <p:spPr>
          <a:xfrm>
            <a:off x="5901250" y="1120216"/>
            <a:ext cx="6409055" cy="1024255"/>
          </a:xfrm>
          <a:prstGeom prst="rect">
            <a:avLst/>
          </a:prstGeom>
        </p:spPr>
        <p:txBody>
          <a:bodyPr wrap="square" lIns="0" tIns="0" rIns="0" bIns="0">
            <a:spAutoFit/>
          </a:bodyPr>
          <a:lstStyle>
            <a:lvl1pPr>
              <a:defRPr sz="3350" b="1" i="0">
                <a:solidFill>
                  <a:srgbClr val="99B080"/>
                </a:solidFill>
                <a:latin typeface="Trebuchet MS"/>
                <a:cs typeface="Trebuchet MS"/>
              </a:defRPr>
            </a:lvl1pPr>
          </a:lstStyle>
          <a:p>
            <a:endParaRPr/>
          </a:p>
        </p:txBody>
      </p:sp>
      <p:sp>
        <p:nvSpPr>
          <p:cNvPr id="3" name="Holder 3"/>
          <p:cNvSpPr>
            <a:spLocks noGrp="1"/>
          </p:cNvSpPr>
          <p:nvPr>
            <p:ph type="body" idx="1"/>
          </p:nvPr>
        </p:nvSpPr>
        <p:spPr>
          <a:xfrm>
            <a:off x="5901246" y="2954024"/>
            <a:ext cx="6436359" cy="2195829"/>
          </a:xfrm>
          <a:prstGeom prst="rect">
            <a:avLst/>
          </a:prstGeom>
        </p:spPr>
        <p:txBody>
          <a:bodyPr wrap="square" lIns="0" tIns="0" rIns="0" bIns="0">
            <a:spAutoFit/>
          </a:bodyPr>
          <a:lstStyle>
            <a:lvl1pPr>
              <a:defRPr sz="1350" b="0" i="0">
                <a:solidFill>
                  <a:srgbClr val="262626"/>
                </a:solidFill>
                <a:latin typeface="Verdana"/>
                <a:cs typeface="Verdana"/>
              </a:defRPr>
            </a:lvl1pPr>
          </a:lstStyle>
          <a:p>
            <a:endParaRPr/>
          </a:p>
        </p:txBody>
      </p:sp>
      <p:sp>
        <p:nvSpPr>
          <p:cNvPr id="4" name="Holder 4"/>
          <p:cNvSpPr>
            <a:spLocks noGrp="1"/>
          </p:cNvSpPr>
          <p:nvPr>
            <p:ph type="ftr" sz="quarter" idx="5"/>
          </p:nvPr>
        </p:nvSpPr>
        <p:spPr>
          <a:xfrm>
            <a:off x="4663440" y="7169277"/>
            <a:ext cx="4389120" cy="38544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85800" y="7169277"/>
            <a:ext cx="3154680" cy="38544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2/9/2024</a:t>
            </a:fld>
            <a:endParaRPr lang="en-US"/>
          </a:p>
        </p:txBody>
      </p:sp>
      <p:sp>
        <p:nvSpPr>
          <p:cNvPr id="6" name="Holder 6"/>
          <p:cNvSpPr>
            <a:spLocks noGrp="1"/>
          </p:cNvSpPr>
          <p:nvPr>
            <p:ph type="sldNum" sz="quarter" idx="7"/>
          </p:nvPr>
        </p:nvSpPr>
        <p:spPr>
          <a:xfrm>
            <a:off x="9875520" y="7169277"/>
            <a:ext cx="3154680" cy="38544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2.png"/><Relationship Id="rId4" Type="http://schemas.openxmlformats.org/officeDocument/2006/relationships/image" Target="../media/image2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629400" y="2406650"/>
            <a:ext cx="5933918" cy="2274982"/>
          </a:xfrm>
          <a:prstGeom prst="rect">
            <a:avLst/>
          </a:prstGeom>
        </p:spPr>
        <p:txBody>
          <a:bodyPr vert="horz" wrap="square" lIns="0" tIns="12700" rIns="0" bIns="0" rtlCol="0">
            <a:spAutoFit/>
          </a:bodyPr>
          <a:lstStyle/>
          <a:p>
            <a:pPr marL="12700" marR="5080">
              <a:lnSpc>
                <a:spcPct val="112999"/>
              </a:lnSpc>
              <a:spcBef>
                <a:spcPts val="100"/>
              </a:spcBef>
            </a:pPr>
            <a:r>
              <a:rPr sz="4400" spc="240" dirty="0">
                <a:solidFill>
                  <a:srgbClr val="181A1C"/>
                </a:solidFill>
                <a:latin typeface="Poppins" panose="00000500000000000000" pitchFamily="2" charset="0"/>
                <a:cs typeface="Poppins" panose="00000500000000000000" pitchFamily="2" charset="0"/>
              </a:rPr>
              <a:t>Android</a:t>
            </a:r>
            <a:r>
              <a:rPr sz="4400" spc="-280" dirty="0">
                <a:solidFill>
                  <a:srgbClr val="181A1C"/>
                </a:solidFill>
                <a:latin typeface="Poppins" panose="00000500000000000000" pitchFamily="2" charset="0"/>
                <a:cs typeface="Poppins" panose="00000500000000000000" pitchFamily="2" charset="0"/>
              </a:rPr>
              <a:t> </a:t>
            </a:r>
            <a:r>
              <a:rPr sz="4400" spc="320" dirty="0">
                <a:solidFill>
                  <a:srgbClr val="181A1C"/>
                </a:solidFill>
                <a:latin typeface="Poppins" panose="00000500000000000000" pitchFamily="2" charset="0"/>
                <a:cs typeface="Poppins" panose="00000500000000000000" pitchFamily="2" charset="0"/>
              </a:rPr>
              <a:t>malware </a:t>
            </a:r>
            <a:r>
              <a:rPr sz="4400" spc="340" dirty="0">
                <a:solidFill>
                  <a:srgbClr val="181A1C"/>
                </a:solidFill>
                <a:latin typeface="Poppins" panose="00000500000000000000" pitchFamily="2" charset="0"/>
                <a:cs typeface="Poppins" panose="00000500000000000000" pitchFamily="2" charset="0"/>
              </a:rPr>
              <a:t>analysis</a:t>
            </a:r>
            <a:r>
              <a:rPr sz="4400" spc="-330" dirty="0">
                <a:solidFill>
                  <a:srgbClr val="181A1C"/>
                </a:solidFill>
                <a:latin typeface="Poppins" panose="00000500000000000000" pitchFamily="2" charset="0"/>
                <a:cs typeface="Poppins" panose="00000500000000000000" pitchFamily="2" charset="0"/>
              </a:rPr>
              <a:t> </a:t>
            </a:r>
            <a:r>
              <a:rPr sz="4400" spc="320" dirty="0">
                <a:solidFill>
                  <a:srgbClr val="181A1C"/>
                </a:solidFill>
                <a:latin typeface="Poppins" panose="00000500000000000000" pitchFamily="2" charset="0"/>
                <a:cs typeface="Poppins" panose="00000500000000000000" pitchFamily="2" charset="0"/>
              </a:rPr>
              <a:t>using </a:t>
            </a:r>
            <a:r>
              <a:rPr sz="4400" spc="330" dirty="0">
                <a:solidFill>
                  <a:srgbClr val="181A1C"/>
                </a:solidFill>
                <a:latin typeface="Poppins" panose="00000500000000000000" pitchFamily="2" charset="0"/>
                <a:cs typeface="Poppins" panose="00000500000000000000" pitchFamily="2" charset="0"/>
              </a:rPr>
              <a:t>machine</a:t>
            </a:r>
            <a:r>
              <a:rPr sz="4400" spc="-380" dirty="0">
                <a:solidFill>
                  <a:srgbClr val="181A1C"/>
                </a:solidFill>
                <a:latin typeface="Poppins" panose="00000500000000000000" pitchFamily="2" charset="0"/>
                <a:cs typeface="Poppins" panose="00000500000000000000" pitchFamily="2" charset="0"/>
              </a:rPr>
              <a:t> </a:t>
            </a:r>
            <a:r>
              <a:rPr sz="4400" spc="225" dirty="0">
                <a:solidFill>
                  <a:srgbClr val="181A1C"/>
                </a:solidFill>
                <a:latin typeface="Poppins" panose="00000500000000000000" pitchFamily="2" charset="0"/>
                <a:cs typeface="Poppins" panose="00000500000000000000" pitchFamily="2" charset="0"/>
              </a:rPr>
              <a:t>learning</a:t>
            </a:r>
            <a:endParaRPr sz="4400" dirty="0">
              <a:latin typeface="Poppins" panose="00000500000000000000" pitchFamily="2" charset="0"/>
              <a:cs typeface="Poppins" panose="00000500000000000000" pitchFamily="2" charset="0"/>
            </a:endParaRPr>
          </a:p>
        </p:txBody>
      </p:sp>
      <p:pic>
        <p:nvPicPr>
          <p:cNvPr id="5" name="Picture 4">
            <a:extLst>
              <a:ext uri="{FF2B5EF4-FFF2-40B4-BE49-F238E27FC236}">
                <a16:creationId xmlns:a16="http://schemas.microsoft.com/office/drawing/2014/main" id="{641F78F6-1014-4888-95BB-F387020DEC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1416049"/>
            <a:ext cx="2478678" cy="510540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46336" y="2279398"/>
            <a:ext cx="2674821" cy="3542221"/>
          </a:xfrm>
          <a:prstGeom prst="rect">
            <a:avLst/>
          </a:prstGeom>
        </p:spPr>
      </p:pic>
      <p:sp>
        <p:nvSpPr>
          <p:cNvPr id="4" name="object 4"/>
          <p:cNvSpPr txBox="1">
            <a:spLocks noGrp="1"/>
          </p:cNvSpPr>
          <p:nvPr>
            <p:ph type="title"/>
          </p:nvPr>
        </p:nvSpPr>
        <p:spPr>
          <a:xfrm>
            <a:off x="6553200" y="1111250"/>
            <a:ext cx="5767705" cy="541815"/>
          </a:xfrm>
          <a:prstGeom prst="rect">
            <a:avLst/>
          </a:prstGeom>
        </p:spPr>
        <p:txBody>
          <a:bodyPr vert="horz" wrap="square" lIns="0" tIns="53975" rIns="0" bIns="0" rtlCol="0">
            <a:spAutoFit/>
          </a:bodyPr>
          <a:lstStyle/>
          <a:p>
            <a:pPr marL="12700" marR="5080">
              <a:lnSpc>
                <a:spcPts val="3810"/>
              </a:lnSpc>
              <a:spcBef>
                <a:spcPts val="425"/>
              </a:spcBef>
            </a:pPr>
            <a:r>
              <a:rPr spc="-235" dirty="0"/>
              <a:t>10.</a:t>
            </a:r>
            <a:r>
              <a:rPr spc="-315" dirty="0"/>
              <a:t> </a:t>
            </a:r>
            <a:r>
              <a:rPr lang="en-GB" spc="-315" dirty="0"/>
              <a:t>Conclusion</a:t>
            </a:r>
            <a:endParaRPr spc="200" dirty="0"/>
          </a:p>
        </p:txBody>
      </p:sp>
      <p:sp>
        <p:nvSpPr>
          <p:cNvPr id="7" name="TextBox 6">
            <a:extLst>
              <a:ext uri="{FF2B5EF4-FFF2-40B4-BE49-F238E27FC236}">
                <a16:creationId xmlns:a16="http://schemas.microsoft.com/office/drawing/2014/main" id="{88A7B7D0-1B1D-418D-B37A-BFF68C0BE388}"/>
              </a:ext>
            </a:extLst>
          </p:cNvPr>
          <p:cNvSpPr txBox="1"/>
          <p:nvPr/>
        </p:nvSpPr>
        <p:spPr>
          <a:xfrm>
            <a:off x="6008052" y="2863850"/>
            <a:ext cx="6858000" cy="3374385"/>
          </a:xfrm>
          <a:prstGeom prst="rect">
            <a:avLst/>
          </a:prstGeom>
          <a:noFill/>
        </p:spPr>
        <p:txBody>
          <a:bodyPr wrap="square">
            <a:spAutoFit/>
          </a:bodyPr>
          <a:lstStyle/>
          <a:p>
            <a:pPr algn="l">
              <a:lnSpc>
                <a:spcPct val="150000"/>
              </a:lnSpc>
            </a:pPr>
            <a:r>
              <a:rPr lang="en-GB" sz="1800" b="0" i="0" u="none" strike="noStrike" baseline="0" dirty="0">
                <a:solidFill>
                  <a:srgbClr val="272727"/>
                </a:solidFill>
                <a:latin typeface="Poppins-Regular"/>
              </a:rPr>
              <a:t>Machine learning has revolutionized Android security by enhancing detection systems. By leveraging machine learning algorithms, we can identify and analyse patterns in Android malware behaviours, allowing for the development of robust security measures. This proactive approach strengthens the security of Android devices, safeguarding against emerging threats and ensuring a safer user experience.</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46336" y="2279398"/>
            <a:ext cx="2675622" cy="3542221"/>
          </a:xfrm>
          <a:prstGeom prst="rect">
            <a:avLst/>
          </a:prstGeom>
        </p:spPr>
      </p:pic>
      <p:sp>
        <p:nvSpPr>
          <p:cNvPr id="3" name="object 3"/>
          <p:cNvSpPr txBox="1"/>
          <p:nvPr/>
        </p:nvSpPr>
        <p:spPr>
          <a:xfrm>
            <a:off x="5901246" y="2954036"/>
            <a:ext cx="6339840" cy="2899383"/>
          </a:xfrm>
          <a:prstGeom prst="rect">
            <a:avLst/>
          </a:prstGeom>
        </p:spPr>
        <p:txBody>
          <a:bodyPr vert="horz" wrap="square" lIns="0" tIns="12700" rIns="0" bIns="0" rtlCol="0">
            <a:spAutoFit/>
          </a:bodyPr>
          <a:lstStyle/>
          <a:p>
            <a:pPr marL="12700" marR="440690" algn="just">
              <a:lnSpc>
                <a:spcPct val="131800"/>
              </a:lnSpc>
              <a:spcBef>
                <a:spcPts val="100"/>
              </a:spcBef>
            </a:pPr>
            <a:r>
              <a:rPr sz="1600" spc="-204" dirty="0">
                <a:solidFill>
                  <a:srgbClr val="262626"/>
                </a:solidFill>
                <a:latin typeface="Verdana"/>
                <a:cs typeface="Verdana"/>
              </a:rPr>
              <a:t>In</a:t>
            </a:r>
            <a:r>
              <a:rPr sz="1600" spc="85" dirty="0">
                <a:solidFill>
                  <a:srgbClr val="262626"/>
                </a:solidFill>
                <a:latin typeface="Verdana"/>
                <a:cs typeface="Verdana"/>
              </a:rPr>
              <a:t> </a:t>
            </a:r>
            <a:r>
              <a:rPr sz="1600" dirty="0">
                <a:solidFill>
                  <a:srgbClr val="262626"/>
                </a:solidFill>
                <a:latin typeface="Verdana"/>
                <a:cs typeface="Verdana"/>
              </a:rPr>
              <a:t>the</a:t>
            </a:r>
            <a:r>
              <a:rPr sz="1600" spc="-45" dirty="0">
                <a:solidFill>
                  <a:srgbClr val="262626"/>
                </a:solidFill>
                <a:latin typeface="Verdana"/>
                <a:cs typeface="Verdana"/>
              </a:rPr>
              <a:t> </a:t>
            </a:r>
            <a:r>
              <a:rPr sz="1600" spc="-20" dirty="0">
                <a:solidFill>
                  <a:srgbClr val="262626"/>
                </a:solidFill>
                <a:latin typeface="Verdana"/>
                <a:cs typeface="Verdana"/>
              </a:rPr>
              <a:t>world</a:t>
            </a:r>
            <a:r>
              <a:rPr sz="1600" spc="-25" dirty="0">
                <a:solidFill>
                  <a:srgbClr val="262626"/>
                </a:solidFill>
                <a:latin typeface="Verdana"/>
                <a:cs typeface="Verdana"/>
              </a:rPr>
              <a:t> </a:t>
            </a:r>
            <a:r>
              <a:rPr sz="1600" dirty="0">
                <a:solidFill>
                  <a:srgbClr val="262626"/>
                </a:solidFill>
                <a:latin typeface="Verdana"/>
                <a:cs typeface="Verdana"/>
              </a:rPr>
              <a:t>of</a:t>
            </a:r>
            <a:r>
              <a:rPr sz="1600" spc="85" dirty="0">
                <a:solidFill>
                  <a:srgbClr val="262626"/>
                </a:solidFill>
                <a:latin typeface="Verdana"/>
                <a:cs typeface="Verdana"/>
              </a:rPr>
              <a:t> </a:t>
            </a:r>
            <a:r>
              <a:rPr sz="1600" spc="-20" dirty="0">
                <a:solidFill>
                  <a:srgbClr val="262626"/>
                </a:solidFill>
                <a:latin typeface="Verdana"/>
                <a:cs typeface="Verdana"/>
              </a:rPr>
              <a:t>cybersecurity,</a:t>
            </a:r>
            <a:r>
              <a:rPr sz="1600" spc="10" dirty="0">
                <a:solidFill>
                  <a:srgbClr val="262626"/>
                </a:solidFill>
                <a:latin typeface="Verdana"/>
                <a:cs typeface="Verdana"/>
              </a:rPr>
              <a:t> </a:t>
            </a:r>
            <a:r>
              <a:rPr sz="1600" dirty="0">
                <a:solidFill>
                  <a:srgbClr val="262626"/>
                </a:solidFill>
                <a:latin typeface="Verdana"/>
                <a:cs typeface="Verdana"/>
              </a:rPr>
              <a:t>understanding</a:t>
            </a:r>
            <a:r>
              <a:rPr sz="1600" spc="-20" dirty="0">
                <a:solidFill>
                  <a:srgbClr val="262626"/>
                </a:solidFill>
                <a:latin typeface="Verdana"/>
                <a:cs typeface="Verdana"/>
              </a:rPr>
              <a:t> </a:t>
            </a:r>
            <a:r>
              <a:rPr sz="1600" spc="50" dirty="0">
                <a:solidFill>
                  <a:srgbClr val="262626"/>
                </a:solidFill>
                <a:latin typeface="Verdana"/>
                <a:cs typeface="Verdana"/>
              </a:rPr>
              <a:t>and</a:t>
            </a:r>
            <a:r>
              <a:rPr sz="1600" spc="-20" dirty="0">
                <a:solidFill>
                  <a:srgbClr val="262626"/>
                </a:solidFill>
                <a:latin typeface="Verdana"/>
                <a:cs typeface="Verdana"/>
              </a:rPr>
              <a:t> </a:t>
            </a:r>
            <a:r>
              <a:rPr sz="1600" dirty="0">
                <a:solidFill>
                  <a:srgbClr val="262626"/>
                </a:solidFill>
                <a:latin typeface="Verdana"/>
                <a:cs typeface="Verdana"/>
              </a:rPr>
              <a:t>combating</a:t>
            </a:r>
            <a:r>
              <a:rPr sz="1600" spc="-25" dirty="0">
                <a:solidFill>
                  <a:srgbClr val="262626"/>
                </a:solidFill>
                <a:latin typeface="Verdana"/>
                <a:cs typeface="Verdana"/>
              </a:rPr>
              <a:t> </a:t>
            </a:r>
            <a:r>
              <a:rPr sz="1600" spc="-10" dirty="0">
                <a:solidFill>
                  <a:srgbClr val="262626"/>
                </a:solidFill>
                <a:latin typeface="Verdana"/>
                <a:cs typeface="Verdana"/>
              </a:rPr>
              <a:t>Android </a:t>
            </a:r>
            <a:r>
              <a:rPr sz="1600" dirty="0">
                <a:solidFill>
                  <a:srgbClr val="262626"/>
                </a:solidFill>
                <a:latin typeface="Verdana"/>
                <a:cs typeface="Verdana"/>
              </a:rPr>
              <a:t>malware</a:t>
            </a:r>
            <a:r>
              <a:rPr sz="1600" spc="-75" dirty="0">
                <a:solidFill>
                  <a:srgbClr val="262626"/>
                </a:solidFill>
                <a:latin typeface="Verdana"/>
                <a:cs typeface="Verdana"/>
              </a:rPr>
              <a:t> </a:t>
            </a:r>
            <a:r>
              <a:rPr sz="1600" dirty="0">
                <a:solidFill>
                  <a:srgbClr val="262626"/>
                </a:solidFill>
                <a:latin typeface="Verdana"/>
                <a:cs typeface="Verdana"/>
              </a:rPr>
              <a:t>has</a:t>
            </a:r>
            <a:r>
              <a:rPr sz="1600" spc="-80" dirty="0">
                <a:solidFill>
                  <a:srgbClr val="262626"/>
                </a:solidFill>
                <a:latin typeface="Verdana"/>
                <a:cs typeface="Verdana"/>
              </a:rPr>
              <a:t> </a:t>
            </a:r>
            <a:r>
              <a:rPr sz="1600" spc="55" dirty="0">
                <a:solidFill>
                  <a:srgbClr val="262626"/>
                </a:solidFill>
                <a:latin typeface="Verdana"/>
                <a:cs typeface="Verdana"/>
              </a:rPr>
              <a:t>become</a:t>
            </a:r>
            <a:r>
              <a:rPr sz="1600" spc="-35" dirty="0">
                <a:solidFill>
                  <a:srgbClr val="262626"/>
                </a:solidFill>
                <a:latin typeface="Verdana"/>
                <a:cs typeface="Verdana"/>
              </a:rPr>
              <a:t> </a:t>
            </a:r>
            <a:r>
              <a:rPr sz="1600" dirty="0">
                <a:solidFill>
                  <a:srgbClr val="262626"/>
                </a:solidFill>
                <a:latin typeface="Verdana"/>
                <a:cs typeface="Verdana"/>
              </a:rPr>
              <a:t>increasingly</a:t>
            </a:r>
            <a:r>
              <a:rPr sz="1600" spc="-5" dirty="0">
                <a:solidFill>
                  <a:srgbClr val="262626"/>
                </a:solidFill>
                <a:latin typeface="Verdana"/>
                <a:cs typeface="Verdana"/>
              </a:rPr>
              <a:t> </a:t>
            </a:r>
            <a:r>
              <a:rPr sz="1600" spc="-10" dirty="0">
                <a:solidFill>
                  <a:srgbClr val="262626"/>
                </a:solidFill>
                <a:latin typeface="Verdana"/>
                <a:cs typeface="Verdana"/>
              </a:rPr>
              <a:t>crucial.</a:t>
            </a:r>
            <a:r>
              <a:rPr sz="1600" spc="-45" dirty="0">
                <a:solidFill>
                  <a:srgbClr val="262626"/>
                </a:solidFill>
                <a:latin typeface="Verdana"/>
                <a:cs typeface="Verdana"/>
              </a:rPr>
              <a:t> </a:t>
            </a:r>
            <a:r>
              <a:rPr sz="1600" spc="-75" dirty="0">
                <a:solidFill>
                  <a:srgbClr val="262626"/>
                </a:solidFill>
                <a:latin typeface="Verdana"/>
                <a:cs typeface="Verdana"/>
              </a:rPr>
              <a:t>This</a:t>
            </a:r>
            <a:r>
              <a:rPr sz="1600" spc="-40" dirty="0">
                <a:solidFill>
                  <a:srgbClr val="262626"/>
                </a:solidFill>
                <a:latin typeface="Verdana"/>
                <a:cs typeface="Verdana"/>
              </a:rPr>
              <a:t> </a:t>
            </a:r>
            <a:r>
              <a:rPr lang="en-GB" sz="1600" spc="-10" dirty="0">
                <a:solidFill>
                  <a:srgbClr val="262626"/>
                </a:solidFill>
                <a:latin typeface="Verdana"/>
                <a:cs typeface="Verdana"/>
              </a:rPr>
              <a:t>work</a:t>
            </a:r>
            <a:r>
              <a:rPr sz="1600" spc="-40" dirty="0">
                <a:solidFill>
                  <a:srgbClr val="262626"/>
                </a:solidFill>
                <a:latin typeface="Verdana"/>
                <a:cs typeface="Verdana"/>
              </a:rPr>
              <a:t> </a:t>
            </a:r>
            <a:r>
              <a:rPr sz="1600" spc="-10" dirty="0">
                <a:solidFill>
                  <a:srgbClr val="262626"/>
                </a:solidFill>
                <a:latin typeface="Verdana"/>
                <a:cs typeface="Verdana"/>
              </a:rPr>
              <a:t>delves</a:t>
            </a:r>
            <a:r>
              <a:rPr sz="1600" spc="-80" dirty="0">
                <a:solidFill>
                  <a:srgbClr val="262626"/>
                </a:solidFill>
                <a:latin typeface="Verdana"/>
                <a:cs typeface="Verdana"/>
              </a:rPr>
              <a:t> </a:t>
            </a:r>
            <a:r>
              <a:rPr sz="1600" spc="-35" dirty="0">
                <a:solidFill>
                  <a:srgbClr val="262626"/>
                </a:solidFill>
                <a:latin typeface="Verdana"/>
                <a:cs typeface="Verdana"/>
              </a:rPr>
              <a:t>into</a:t>
            </a:r>
            <a:r>
              <a:rPr sz="1600" spc="-65" dirty="0">
                <a:solidFill>
                  <a:srgbClr val="262626"/>
                </a:solidFill>
                <a:latin typeface="Verdana"/>
                <a:cs typeface="Verdana"/>
              </a:rPr>
              <a:t> </a:t>
            </a:r>
            <a:r>
              <a:rPr sz="1600" spc="-25" dirty="0">
                <a:solidFill>
                  <a:srgbClr val="262626"/>
                </a:solidFill>
                <a:latin typeface="Verdana"/>
                <a:cs typeface="Verdana"/>
              </a:rPr>
              <a:t>the </a:t>
            </a:r>
            <a:r>
              <a:rPr sz="1600" spc="-10" dirty="0">
                <a:solidFill>
                  <a:srgbClr val="262626"/>
                </a:solidFill>
                <a:latin typeface="Verdana"/>
                <a:cs typeface="Verdana"/>
              </a:rPr>
              <a:t>intricate</a:t>
            </a:r>
            <a:r>
              <a:rPr sz="1600" spc="-100" dirty="0">
                <a:solidFill>
                  <a:srgbClr val="262626"/>
                </a:solidFill>
                <a:latin typeface="Verdana"/>
                <a:cs typeface="Verdana"/>
              </a:rPr>
              <a:t> </a:t>
            </a:r>
            <a:r>
              <a:rPr sz="1600" spc="-10" dirty="0">
                <a:solidFill>
                  <a:srgbClr val="262626"/>
                </a:solidFill>
                <a:latin typeface="Verdana"/>
                <a:cs typeface="Verdana"/>
              </a:rPr>
              <a:t>world</a:t>
            </a:r>
            <a:r>
              <a:rPr sz="1600" spc="-110" dirty="0">
                <a:solidFill>
                  <a:srgbClr val="262626"/>
                </a:solidFill>
                <a:latin typeface="Verdana"/>
                <a:cs typeface="Verdana"/>
              </a:rPr>
              <a:t> </a:t>
            </a:r>
            <a:r>
              <a:rPr sz="1600" dirty="0">
                <a:solidFill>
                  <a:srgbClr val="262626"/>
                </a:solidFill>
                <a:latin typeface="Verdana"/>
                <a:cs typeface="Verdana"/>
              </a:rPr>
              <a:t>of</a:t>
            </a:r>
            <a:r>
              <a:rPr sz="1600" spc="-30" dirty="0">
                <a:solidFill>
                  <a:srgbClr val="262626"/>
                </a:solidFill>
                <a:latin typeface="Verdana"/>
                <a:cs typeface="Verdana"/>
              </a:rPr>
              <a:t> </a:t>
            </a:r>
            <a:r>
              <a:rPr sz="1600" spc="-10" dirty="0">
                <a:solidFill>
                  <a:srgbClr val="262626"/>
                </a:solidFill>
                <a:latin typeface="Verdana"/>
                <a:cs typeface="Verdana"/>
              </a:rPr>
              <a:t>Android</a:t>
            </a:r>
            <a:r>
              <a:rPr sz="1600" spc="-110" dirty="0">
                <a:solidFill>
                  <a:srgbClr val="262626"/>
                </a:solidFill>
                <a:latin typeface="Verdana"/>
                <a:cs typeface="Verdana"/>
              </a:rPr>
              <a:t> </a:t>
            </a:r>
            <a:r>
              <a:rPr sz="1600" dirty="0">
                <a:solidFill>
                  <a:srgbClr val="262626"/>
                </a:solidFill>
                <a:latin typeface="Verdana"/>
                <a:cs typeface="Verdana"/>
              </a:rPr>
              <a:t>malware,</a:t>
            </a:r>
            <a:r>
              <a:rPr sz="1600" spc="-85" dirty="0">
                <a:solidFill>
                  <a:srgbClr val="262626"/>
                </a:solidFill>
                <a:latin typeface="Verdana"/>
                <a:cs typeface="Verdana"/>
              </a:rPr>
              <a:t> </a:t>
            </a:r>
            <a:r>
              <a:rPr sz="1600" spc="-25" dirty="0">
                <a:solidFill>
                  <a:srgbClr val="262626"/>
                </a:solidFill>
                <a:latin typeface="Verdana"/>
                <a:cs typeface="Verdana"/>
              </a:rPr>
              <a:t>exploring</a:t>
            </a:r>
            <a:r>
              <a:rPr sz="1600" spc="-110" dirty="0">
                <a:solidFill>
                  <a:srgbClr val="262626"/>
                </a:solidFill>
                <a:latin typeface="Verdana"/>
                <a:cs typeface="Verdana"/>
              </a:rPr>
              <a:t> </a:t>
            </a:r>
            <a:r>
              <a:rPr sz="1600" spc="-55" dirty="0">
                <a:solidFill>
                  <a:srgbClr val="262626"/>
                </a:solidFill>
                <a:latin typeface="Verdana"/>
                <a:cs typeface="Verdana"/>
              </a:rPr>
              <a:t>its</a:t>
            </a:r>
            <a:r>
              <a:rPr sz="1600" spc="-135" dirty="0">
                <a:solidFill>
                  <a:srgbClr val="262626"/>
                </a:solidFill>
                <a:latin typeface="Verdana"/>
                <a:cs typeface="Verdana"/>
              </a:rPr>
              <a:t> </a:t>
            </a:r>
            <a:r>
              <a:rPr sz="1600" spc="-10" dirty="0">
                <a:solidFill>
                  <a:srgbClr val="262626"/>
                </a:solidFill>
                <a:latin typeface="Verdana"/>
                <a:cs typeface="Verdana"/>
              </a:rPr>
              <a:t>complexities</a:t>
            </a:r>
            <a:r>
              <a:rPr sz="1600" spc="-135" dirty="0">
                <a:solidFill>
                  <a:srgbClr val="262626"/>
                </a:solidFill>
                <a:latin typeface="Verdana"/>
                <a:cs typeface="Verdana"/>
              </a:rPr>
              <a:t> </a:t>
            </a:r>
            <a:r>
              <a:rPr sz="1600" spc="35" dirty="0">
                <a:solidFill>
                  <a:srgbClr val="262626"/>
                </a:solidFill>
                <a:latin typeface="Verdana"/>
                <a:cs typeface="Verdana"/>
              </a:rPr>
              <a:t>and</a:t>
            </a:r>
            <a:endParaRPr sz="1600" dirty="0">
              <a:latin typeface="Verdana"/>
              <a:cs typeface="Verdana"/>
            </a:endParaRPr>
          </a:p>
          <a:p>
            <a:pPr marL="12700" marR="5080" algn="just">
              <a:lnSpc>
                <a:spcPct val="131800"/>
              </a:lnSpc>
            </a:pPr>
            <a:r>
              <a:rPr sz="1600" dirty="0">
                <a:solidFill>
                  <a:srgbClr val="262626"/>
                </a:solidFill>
                <a:latin typeface="Verdana"/>
                <a:cs typeface="Verdana"/>
              </a:rPr>
              <a:t>discussing</a:t>
            </a:r>
            <a:r>
              <a:rPr sz="1600" spc="-45" dirty="0">
                <a:solidFill>
                  <a:srgbClr val="262626"/>
                </a:solidFill>
                <a:latin typeface="Verdana"/>
                <a:cs typeface="Verdana"/>
              </a:rPr>
              <a:t> </a:t>
            </a:r>
            <a:r>
              <a:rPr sz="1600" dirty="0">
                <a:solidFill>
                  <a:srgbClr val="262626"/>
                </a:solidFill>
                <a:latin typeface="Verdana"/>
                <a:cs typeface="Verdana"/>
              </a:rPr>
              <a:t>how</a:t>
            </a:r>
            <a:r>
              <a:rPr sz="1600" spc="-5" dirty="0">
                <a:solidFill>
                  <a:srgbClr val="262626"/>
                </a:solidFill>
                <a:latin typeface="Verdana"/>
                <a:cs typeface="Verdana"/>
              </a:rPr>
              <a:t> </a:t>
            </a:r>
            <a:r>
              <a:rPr sz="1600" spc="50" dirty="0">
                <a:solidFill>
                  <a:srgbClr val="262626"/>
                </a:solidFill>
                <a:latin typeface="Verdana"/>
                <a:cs typeface="Verdana"/>
              </a:rPr>
              <a:t>machine</a:t>
            </a:r>
            <a:r>
              <a:rPr sz="1600" spc="-25" dirty="0">
                <a:solidFill>
                  <a:srgbClr val="262626"/>
                </a:solidFill>
                <a:latin typeface="Verdana"/>
                <a:cs typeface="Verdana"/>
              </a:rPr>
              <a:t> </a:t>
            </a:r>
            <a:r>
              <a:rPr sz="1600" dirty="0">
                <a:solidFill>
                  <a:srgbClr val="262626"/>
                </a:solidFill>
                <a:latin typeface="Verdana"/>
                <a:cs typeface="Verdana"/>
              </a:rPr>
              <a:t>learning</a:t>
            </a:r>
            <a:r>
              <a:rPr sz="1600" spc="-45" dirty="0">
                <a:solidFill>
                  <a:srgbClr val="262626"/>
                </a:solidFill>
                <a:latin typeface="Verdana"/>
                <a:cs typeface="Verdana"/>
              </a:rPr>
              <a:t> </a:t>
            </a:r>
            <a:r>
              <a:rPr sz="1600" dirty="0">
                <a:solidFill>
                  <a:srgbClr val="262626"/>
                </a:solidFill>
                <a:latin typeface="Verdana"/>
                <a:cs typeface="Verdana"/>
              </a:rPr>
              <a:t>has</a:t>
            </a:r>
            <a:r>
              <a:rPr sz="1600" spc="-70" dirty="0">
                <a:solidFill>
                  <a:srgbClr val="262626"/>
                </a:solidFill>
                <a:latin typeface="Verdana"/>
                <a:cs typeface="Verdana"/>
              </a:rPr>
              <a:t> </a:t>
            </a:r>
            <a:r>
              <a:rPr sz="1600" dirty="0">
                <a:solidFill>
                  <a:srgbClr val="262626"/>
                </a:solidFill>
                <a:latin typeface="Verdana"/>
                <a:cs typeface="Verdana"/>
              </a:rPr>
              <a:t>empowered</a:t>
            </a:r>
            <a:r>
              <a:rPr sz="1600" spc="-40" dirty="0">
                <a:solidFill>
                  <a:srgbClr val="262626"/>
                </a:solidFill>
                <a:latin typeface="Verdana"/>
                <a:cs typeface="Verdana"/>
              </a:rPr>
              <a:t> </a:t>
            </a:r>
            <a:r>
              <a:rPr sz="1600" dirty="0">
                <a:solidFill>
                  <a:srgbClr val="262626"/>
                </a:solidFill>
                <a:latin typeface="Verdana"/>
                <a:cs typeface="Verdana"/>
              </a:rPr>
              <a:t>researchers</a:t>
            </a:r>
            <a:r>
              <a:rPr sz="1600" spc="-75" dirty="0">
                <a:solidFill>
                  <a:srgbClr val="262626"/>
                </a:solidFill>
                <a:latin typeface="Verdana"/>
                <a:cs typeface="Verdana"/>
              </a:rPr>
              <a:t> </a:t>
            </a:r>
            <a:r>
              <a:rPr sz="1600" spc="-50" dirty="0">
                <a:solidFill>
                  <a:srgbClr val="262626"/>
                </a:solidFill>
                <a:latin typeface="Verdana"/>
                <a:cs typeface="Verdana"/>
              </a:rPr>
              <a:t>to</a:t>
            </a:r>
            <a:r>
              <a:rPr sz="1600" spc="-55" dirty="0">
                <a:solidFill>
                  <a:srgbClr val="262626"/>
                </a:solidFill>
                <a:latin typeface="Verdana"/>
                <a:cs typeface="Verdana"/>
              </a:rPr>
              <a:t> </a:t>
            </a:r>
            <a:r>
              <a:rPr sz="1600" spc="-10" dirty="0">
                <a:solidFill>
                  <a:srgbClr val="262626"/>
                </a:solidFill>
                <a:latin typeface="Verdana"/>
                <a:cs typeface="Verdana"/>
              </a:rPr>
              <a:t>analyze </a:t>
            </a:r>
            <a:r>
              <a:rPr sz="1600" spc="60" dirty="0">
                <a:solidFill>
                  <a:srgbClr val="262626"/>
                </a:solidFill>
                <a:latin typeface="Verdana"/>
                <a:cs typeface="Verdana"/>
              </a:rPr>
              <a:t>and</a:t>
            </a:r>
            <a:r>
              <a:rPr sz="1600" spc="-105" dirty="0">
                <a:solidFill>
                  <a:srgbClr val="262626"/>
                </a:solidFill>
                <a:latin typeface="Verdana"/>
                <a:cs typeface="Verdana"/>
              </a:rPr>
              <a:t> </a:t>
            </a:r>
            <a:r>
              <a:rPr sz="1600" spc="60" dirty="0">
                <a:solidFill>
                  <a:srgbClr val="262626"/>
                </a:solidFill>
                <a:latin typeface="Verdana"/>
                <a:cs typeface="Verdana"/>
              </a:rPr>
              <a:t>combat</a:t>
            </a:r>
            <a:r>
              <a:rPr sz="1600" spc="-70" dirty="0">
                <a:solidFill>
                  <a:srgbClr val="262626"/>
                </a:solidFill>
                <a:latin typeface="Verdana"/>
                <a:cs typeface="Verdana"/>
              </a:rPr>
              <a:t> </a:t>
            </a:r>
            <a:r>
              <a:rPr sz="1600" dirty="0">
                <a:solidFill>
                  <a:srgbClr val="262626"/>
                </a:solidFill>
                <a:latin typeface="Verdana"/>
                <a:cs typeface="Verdana"/>
              </a:rPr>
              <a:t>these</a:t>
            </a:r>
            <a:r>
              <a:rPr sz="1600" spc="-85" dirty="0">
                <a:solidFill>
                  <a:srgbClr val="262626"/>
                </a:solidFill>
                <a:latin typeface="Verdana"/>
                <a:cs typeface="Verdana"/>
              </a:rPr>
              <a:t> </a:t>
            </a:r>
            <a:r>
              <a:rPr sz="1600" dirty="0">
                <a:solidFill>
                  <a:srgbClr val="262626"/>
                </a:solidFill>
                <a:latin typeface="Verdana"/>
                <a:cs typeface="Verdana"/>
              </a:rPr>
              <a:t>malicious</a:t>
            </a:r>
            <a:r>
              <a:rPr sz="1600" spc="-125" dirty="0">
                <a:solidFill>
                  <a:srgbClr val="262626"/>
                </a:solidFill>
                <a:latin typeface="Verdana"/>
                <a:cs typeface="Verdana"/>
              </a:rPr>
              <a:t> </a:t>
            </a:r>
            <a:r>
              <a:rPr sz="1600" dirty="0">
                <a:solidFill>
                  <a:srgbClr val="262626"/>
                </a:solidFill>
                <a:latin typeface="Verdana"/>
                <a:cs typeface="Verdana"/>
              </a:rPr>
              <a:t>threats</a:t>
            </a:r>
            <a:r>
              <a:rPr sz="1600" spc="-125" dirty="0">
                <a:solidFill>
                  <a:srgbClr val="262626"/>
                </a:solidFill>
                <a:latin typeface="Verdana"/>
                <a:cs typeface="Verdana"/>
              </a:rPr>
              <a:t> </a:t>
            </a:r>
            <a:r>
              <a:rPr sz="1600" dirty="0">
                <a:solidFill>
                  <a:srgbClr val="262626"/>
                </a:solidFill>
                <a:latin typeface="Verdana"/>
                <a:cs typeface="Verdana"/>
              </a:rPr>
              <a:t>more</a:t>
            </a:r>
            <a:r>
              <a:rPr sz="1600" spc="-80" dirty="0">
                <a:solidFill>
                  <a:srgbClr val="262626"/>
                </a:solidFill>
                <a:latin typeface="Verdana"/>
                <a:cs typeface="Verdana"/>
              </a:rPr>
              <a:t> </a:t>
            </a:r>
            <a:r>
              <a:rPr sz="1600" spc="-20" dirty="0">
                <a:solidFill>
                  <a:srgbClr val="262626"/>
                </a:solidFill>
                <a:latin typeface="Verdana"/>
                <a:cs typeface="Verdana"/>
              </a:rPr>
              <a:t>effectively.</a:t>
            </a:r>
            <a:r>
              <a:rPr sz="1600" spc="-90" dirty="0">
                <a:solidFill>
                  <a:srgbClr val="262626"/>
                </a:solidFill>
                <a:latin typeface="Verdana"/>
                <a:cs typeface="Verdana"/>
              </a:rPr>
              <a:t> </a:t>
            </a:r>
            <a:r>
              <a:rPr lang="en-GB" sz="1600" spc="-90" dirty="0">
                <a:solidFill>
                  <a:srgbClr val="262626"/>
                </a:solidFill>
                <a:latin typeface="Verdana"/>
                <a:cs typeface="Verdana"/>
              </a:rPr>
              <a:t>In the continuous part of this work we will delve</a:t>
            </a:r>
            <a:endParaRPr sz="1600" dirty="0">
              <a:latin typeface="Verdana"/>
              <a:cs typeface="Verdana"/>
            </a:endParaRPr>
          </a:p>
          <a:p>
            <a:pPr marL="12700" marR="19050" algn="just">
              <a:lnSpc>
                <a:spcPct val="131800"/>
              </a:lnSpc>
            </a:pPr>
            <a:r>
              <a:rPr sz="1600" dirty="0">
                <a:solidFill>
                  <a:srgbClr val="262626"/>
                </a:solidFill>
                <a:latin typeface="Verdana"/>
                <a:cs typeface="Verdana"/>
              </a:rPr>
              <a:t>in-depth</a:t>
            </a:r>
            <a:r>
              <a:rPr sz="1600" spc="-20" dirty="0">
                <a:solidFill>
                  <a:srgbClr val="262626"/>
                </a:solidFill>
                <a:latin typeface="Verdana"/>
                <a:cs typeface="Verdana"/>
              </a:rPr>
              <a:t> </a:t>
            </a:r>
            <a:r>
              <a:rPr sz="1600" spc="-30" dirty="0">
                <a:solidFill>
                  <a:srgbClr val="262626"/>
                </a:solidFill>
                <a:latin typeface="Verdana"/>
                <a:cs typeface="Verdana"/>
              </a:rPr>
              <a:t>journey </a:t>
            </a:r>
            <a:r>
              <a:rPr sz="1600" dirty="0">
                <a:solidFill>
                  <a:srgbClr val="262626"/>
                </a:solidFill>
                <a:latin typeface="Verdana"/>
                <a:cs typeface="Verdana"/>
              </a:rPr>
              <a:t>as</a:t>
            </a:r>
            <a:r>
              <a:rPr sz="1600" spc="-95" dirty="0">
                <a:solidFill>
                  <a:srgbClr val="262626"/>
                </a:solidFill>
                <a:latin typeface="Verdana"/>
                <a:cs typeface="Verdana"/>
              </a:rPr>
              <a:t> </a:t>
            </a:r>
            <a:r>
              <a:rPr sz="1600" dirty="0">
                <a:solidFill>
                  <a:srgbClr val="262626"/>
                </a:solidFill>
                <a:latin typeface="Verdana"/>
                <a:cs typeface="Verdana"/>
              </a:rPr>
              <a:t>we</a:t>
            </a:r>
            <a:r>
              <a:rPr sz="1600" spc="-60" dirty="0">
                <a:solidFill>
                  <a:srgbClr val="262626"/>
                </a:solidFill>
                <a:latin typeface="Verdana"/>
                <a:cs typeface="Verdana"/>
              </a:rPr>
              <a:t> </a:t>
            </a:r>
            <a:r>
              <a:rPr sz="1600" spc="-10" dirty="0">
                <a:solidFill>
                  <a:srgbClr val="262626"/>
                </a:solidFill>
                <a:latin typeface="Verdana"/>
                <a:cs typeface="Verdana"/>
              </a:rPr>
              <a:t>unravel</a:t>
            </a:r>
            <a:r>
              <a:rPr sz="1600" spc="-55" dirty="0">
                <a:solidFill>
                  <a:srgbClr val="262626"/>
                </a:solidFill>
                <a:latin typeface="Verdana"/>
                <a:cs typeface="Verdana"/>
              </a:rPr>
              <a:t> </a:t>
            </a:r>
            <a:r>
              <a:rPr sz="1600" dirty="0">
                <a:solidFill>
                  <a:srgbClr val="262626"/>
                </a:solidFill>
                <a:latin typeface="Verdana"/>
                <a:cs typeface="Verdana"/>
              </a:rPr>
              <a:t>the</a:t>
            </a:r>
            <a:r>
              <a:rPr sz="1600" spc="-55" dirty="0">
                <a:solidFill>
                  <a:srgbClr val="262626"/>
                </a:solidFill>
                <a:latin typeface="Verdana"/>
                <a:cs typeface="Verdana"/>
              </a:rPr>
              <a:t> </a:t>
            </a:r>
            <a:r>
              <a:rPr sz="1600" dirty="0">
                <a:solidFill>
                  <a:srgbClr val="262626"/>
                </a:solidFill>
                <a:latin typeface="Verdana"/>
                <a:cs typeface="Verdana"/>
              </a:rPr>
              <a:t>secrets</a:t>
            </a:r>
            <a:r>
              <a:rPr sz="1600" spc="-100" dirty="0">
                <a:solidFill>
                  <a:srgbClr val="262626"/>
                </a:solidFill>
                <a:latin typeface="Verdana"/>
                <a:cs typeface="Verdana"/>
              </a:rPr>
              <a:t> </a:t>
            </a:r>
            <a:r>
              <a:rPr sz="1600" dirty="0">
                <a:solidFill>
                  <a:srgbClr val="262626"/>
                </a:solidFill>
                <a:latin typeface="Verdana"/>
                <a:cs typeface="Verdana"/>
              </a:rPr>
              <a:t>of</a:t>
            </a:r>
            <a:r>
              <a:rPr sz="1600" spc="15" dirty="0">
                <a:solidFill>
                  <a:srgbClr val="262626"/>
                </a:solidFill>
                <a:latin typeface="Verdana"/>
                <a:cs typeface="Verdana"/>
              </a:rPr>
              <a:t> </a:t>
            </a:r>
            <a:r>
              <a:rPr sz="1600" spc="-20" dirty="0">
                <a:solidFill>
                  <a:srgbClr val="262626"/>
                </a:solidFill>
                <a:latin typeface="Verdana"/>
                <a:cs typeface="Verdana"/>
              </a:rPr>
              <a:t>Android</a:t>
            </a:r>
            <a:r>
              <a:rPr sz="1600" spc="-75" dirty="0">
                <a:solidFill>
                  <a:srgbClr val="262626"/>
                </a:solidFill>
                <a:latin typeface="Verdana"/>
                <a:cs typeface="Verdana"/>
              </a:rPr>
              <a:t> </a:t>
            </a:r>
            <a:r>
              <a:rPr sz="1600" dirty="0">
                <a:solidFill>
                  <a:srgbClr val="262626"/>
                </a:solidFill>
                <a:latin typeface="Verdana"/>
                <a:cs typeface="Verdana"/>
              </a:rPr>
              <a:t>malware</a:t>
            </a:r>
            <a:r>
              <a:rPr sz="1600" spc="-55" dirty="0">
                <a:solidFill>
                  <a:srgbClr val="262626"/>
                </a:solidFill>
                <a:latin typeface="Verdana"/>
                <a:cs typeface="Verdana"/>
              </a:rPr>
              <a:t> </a:t>
            </a:r>
            <a:r>
              <a:rPr sz="1600" spc="-85" dirty="0">
                <a:solidFill>
                  <a:srgbClr val="262626"/>
                </a:solidFill>
                <a:latin typeface="Verdana"/>
                <a:cs typeface="Verdana"/>
              </a:rPr>
              <a:t>in</a:t>
            </a:r>
            <a:r>
              <a:rPr sz="1600" spc="-20" dirty="0">
                <a:solidFill>
                  <a:srgbClr val="262626"/>
                </a:solidFill>
                <a:latin typeface="Verdana"/>
                <a:cs typeface="Verdana"/>
              </a:rPr>
              <a:t> </a:t>
            </a:r>
            <a:r>
              <a:rPr sz="1600" dirty="0">
                <a:solidFill>
                  <a:srgbClr val="262626"/>
                </a:solidFill>
                <a:latin typeface="Verdana"/>
                <a:cs typeface="Verdana"/>
              </a:rPr>
              <a:t>the</a:t>
            </a:r>
            <a:r>
              <a:rPr sz="1600" spc="-55" dirty="0">
                <a:solidFill>
                  <a:srgbClr val="262626"/>
                </a:solidFill>
                <a:latin typeface="Verdana"/>
                <a:cs typeface="Verdana"/>
              </a:rPr>
              <a:t> </a:t>
            </a:r>
            <a:r>
              <a:rPr sz="1600" spc="30" dirty="0">
                <a:solidFill>
                  <a:srgbClr val="262626"/>
                </a:solidFill>
                <a:latin typeface="Verdana"/>
                <a:cs typeface="Verdana"/>
              </a:rPr>
              <a:t>age </a:t>
            </a:r>
            <a:r>
              <a:rPr sz="1600" dirty="0">
                <a:solidFill>
                  <a:srgbClr val="262626"/>
                </a:solidFill>
                <a:latin typeface="Verdana"/>
                <a:cs typeface="Verdana"/>
              </a:rPr>
              <a:t>of</a:t>
            </a:r>
            <a:r>
              <a:rPr sz="1600" spc="-75" dirty="0">
                <a:solidFill>
                  <a:srgbClr val="262626"/>
                </a:solidFill>
                <a:latin typeface="Verdana"/>
                <a:cs typeface="Verdana"/>
              </a:rPr>
              <a:t> </a:t>
            </a:r>
            <a:r>
              <a:rPr sz="1600" spc="50" dirty="0">
                <a:solidFill>
                  <a:srgbClr val="262626"/>
                </a:solidFill>
                <a:latin typeface="Verdana"/>
                <a:cs typeface="Verdana"/>
              </a:rPr>
              <a:t>machine</a:t>
            </a:r>
            <a:r>
              <a:rPr sz="1600" spc="-135" dirty="0">
                <a:solidFill>
                  <a:srgbClr val="262626"/>
                </a:solidFill>
                <a:latin typeface="Verdana"/>
                <a:cs typeface="Verdana"/>
              </a:rPr>
              <a:t> </a:t>
            </a:r>
            <a:r>
              <a:rPr sz="1600" spc="-10" dirty="0">
                <a:solidFill>
                  <a:srgbClr val="262626"/>
                </a:solidFill>
                <a:latin typeface="Verdana"/>
                <a:cs typeface="Verdana"/>
              </a:rPr>
              <a:t>learning.</a:t>
            </a:r>
            <a:endParaRPr sz="1600" dirty="0">
              <a:latin typeface="Verdana"/>
              <a:cs typeface="Verdana"/>
            </a:endParaRPr>
          </a:p>
        </p:txBody>
      </p:sp>
      <p:sp>
        <p:nvSpPr>
          <p:cNvPr id="4" name="object 4"/>
          <p:cNvSpPr txBox="1">
            <a:spLocks noGrp="1"/>
          </p:cNvSpPr>
          <p:nvPr>
            <p:ph type="title"/>
          </p:nvPr>
        </p:nvSpPr>
        <p:spPr>
          <a:xfrm>
            <a:off x="5901250" y="1120216"/>
            <a:ext cx="6409055" cy="541815"/>
          </a:xfrm>
          <a:prstGeom prst="rect">
            <a:avLst/>
          </a:prstGeom>
        </p:spPr>
        <p:txBody>
          <a:bodyPr vert="horz" wrap="square" lIns="0" tIns="53975" rIns="0" bIns="0" rtlCol="0">
            <a:spAutoFit/>
          </a:bodyPr>
          <a:lstStyle/>
          <a:p>
            <a:pPr marL="12700" marR="5080">
              <a:lnSpc>
                <a:spcPts val="3810"/>
              </a:lnSpc>
              <a:spcBef>
                <a:spcPts val="425"/>
              </a:spcBef>
            </a:pPr>
            <a:r>
              <a:rPr spc="-484" dirty="0">
                <a:latin typeface="Poppins" panose="00000500000000000000" pitchFamily="2" charset="0"/>
                <a:cs typeface="Poppins" panose="00000500000000000000" pitchFamily="2" charset="0"/>
              </a:rPr>
              <a:t>1.</a:t>
            </a:r>
            <a:r>
              <a:rPr spc="-330" dirty="0">
                <a:latin typeface="Poppins" panose="00000500000000000000" pitchFamily="2" charset="0"/>
                <a:cs typeface="Poppins" panose="00000500000000000000" pitchFamily="2" charset="0"/>
              </a:rPr>
              <a:t> </a:t>
            </a:r>
            <a:r>
              <a:rPr lang="en-GB" spc="-330" dirty="0">
                <a:latin typeface="Poppins" panose="00000500000000000000" pitchFamily="2" charset="0"/>
                <a:cs typeface="Poppins" panose="00000500000000000000" pitchFamily="2" charset="0"/>
              </a:rPr>
              <a:t>  </a:t>
            </a:r>
            <a:r>
              <a:rPr spc="190" dirty="0">
                <a:latin typeface="Poppins" panose="00000500000000000000" pitchFamily="2" charset="0"/>
                <a:cs typeface="Poppins" panose="00000500000000000000" pitchFamily="2" charset="0"/>
              </a:rPr>
              <a:t>Introduction</a:t>
            </a:r>
            <a:endParaRPr spc="290" dirty="0">
              <a:latin typeface="Poppins" panose="00000500000000000000" pitchFamily="2" charset="0"/>
              <a:cs typeface="Poppins" panose="00000500000000000000"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46336" y="2279398"/>
            <a:ext cx="2674821" cy="3542221"/>
          </a:xfrm>
          <a:prstGeom prst="rect">
            <a:avLst/>
          </a:prstGeom>
        </p:spPr>
      </p:pic>
      <p:sp>
        <p:nvSpPr>
          <p:cNvPr id="3" name="object 3"/>
          <p:cNvSpPr txBox="1">
            <a:spLocks noGrp="1"/>
          </p:cNvSpPr>
          <p:nvPr>
            <p:ph type="body" idx="1"/>
          </p:nvPr>
        </p:nvSpPr>
        <p:spPr>
          <a:xfrm>
            <a:off x="5901246" y="2954024"/>
            <a:ext cx="6436359" cy="3287054"/>
          </a:xfrm>
          <a:prstGeom prst="rect">
            <a:avLst/>
          </a:prstGeom>
        </p:spPr>
        <p:txBody>
          <a:bodyPr vert="horz" wrap="square" lIns="0" tIns="12700" rIns="0" bIns="0" rtlCol="0">
            <a:spAutoFit/>
          </a:bodyPr>
          <a:lstStyle/>
          <a:p>
            <a:pPr marL="12700" marR="154940">
              <a:lnSpc>
                <a:spcPct val="150000"/>
              </a:lnSpc>
              <a:spcBef>
                <a:spcPts val="100"/>
              </a:spcBef>
            </a:pPr>
            <a:r>
              <a:rPr sz="1600" spc="-20" dirty="0"/>
              <a:t>The</a:t>
            </a:r>
            <a:r>
              <a:rPr sz="1600" spc="-75" dirty="0"/>
              <a:t> </a:t>
            </a:r>
            <a:r>
              <a:rPr sz="1600" spc="-10" dirty="0"/>
              <a:t>Android</a:t>
            </a:r>
            <a:r>
              <a:rPr sz="1600" spc="-90" dirty="0"/>
              <a:t> </a:t>
            </a:r>
            <a:r>
              <a:rPr sz="1600" dirty="0"/>
              <a:t>malware</a:t>
            </a:r>
            <a:r>
              <a:rPr sz="1600" spc="-70" dirty="0"/>
              <a:t> </a:t>
            </a:r>
            <a:r>
              <a:rPr sz="1600" dirty="0"/>
              <a:t>threat</a:t>
            </a:r>
            <a:r>
              <a:rPr sz="1600" spc="-65" dirty="0"/>
              <a:t> </a:t>
            </a:r>
            <a:r>
              <a:rPr sz="1600" spc="45" dirty="0"/>
              <a:t>landscape</a:t>
            </a:r>
            <a:r>
              <a:rPr sz="1600" spc="-70" dirty="0"/>
              <a:t> </a:t>
            </a:r>
            <a:r>
              <a:rPr sz="1600" spc="-50" dirty="0"/>
              <a:t>is</a:t>
            </a:r>
            <a:r>
              <a:rPr sz="1600" spc="-114" dirty="0"/>
              <a:t> </a:t>
            </a:r>
            <a:r>
              <a:rPr sz="1600" dirty="0"/>
              <a:t>constantly</a:t>
            </a:r>
            <a:r>
              <a:rPr sz="1600" spc="-40" dirty="0"/>
              <a:t> </a:t>
            </a:r>
            <a:r>
              <a:rPr sz="1600" spc="-25" dirty="0"/>
              <a:t>evolving</a:t>
            </a:r>
            <a:r>
              <a:rPr sz="1600" spc="-90" dirty="0"/>
              <a:t> </a:t>
            </a:r>
            <a:r>
              <a:rPr sz="1600" spc="35" dirty="0"/>
              <a:t>and </a:t>
            </a:r>
            <a:r>
              <a:rPr sz="1600" spc="45" dirty="0"/>
              <a:t>becoming</a:t>
            </a:r>
            <a:r>
              <a:rPr sz="1600" spc="-105" dirty="0"/>
              <a:t> </a:t>
            </a:r>
            <a:r>
              <a:rPr sz="1600" dirty="0"/>
              <a:t>more</a:t>
            </a:r>
            <a:r>
              <a:rPr sz="1600" spc="-85" dirty="0"/>
              <a:t> </a:t>
            </a:r>
            <a:r>
              <a:rPr sz="1600" spc="-10" dirty="0"/>
              <a:t>sophisticated.</a:t>
            </a:r>
            <a:r>
              <a:rPr sz="1600" spc="-90" dirty="0"/>
              <a:t> </a:t>
            </a:r>
            <a:r>
              <a:rPr sz="1600" spc="-20" dirty="0"/>
              <a:t>As</a:t>
            </a:r>
            <a:r>
              <a:rPr sz="1600" spc="-125" dirty="0"/>
              <a:t> </a:t>
            </a:r>
            <a:r>
              <a:rPr sz="1600" dirty="0"/>
              <a:t>attackers</a:t>
            </a:r>
            <a:r>
              <a:rPr sz="1600" spc="-125" dirty="0"/>
              <a:t> </a:t>
            </a:r>
            <a:r>
              <a:rPr sz="1600" dirty="0"/>
              <a:t>develop</a:t>
            </a:r>
            <a:r>
              <a:rPr sz="1600" spc="-105" dirty="0"/>
              <a:t> </a:t>
            </a:r>
            <a:r>
              <a:rPr sz="1600" dirty="0"/>
              <a:t>new</a:t>
            </a:r>
            <a:r>
              <a:rPr sz="1600" spc="-65" dirty="0"/>
              <a:t> </a:t>
            </a:r>
            <a:r>
              <a:rPr sz="1600" dirty="0"/>
              <a:t>techniques,</a:t>
            </a:r>
            <a:r>
              <a:rPr sz="1600" spc="-75" dirty="0"/>
              <a:t> </a:t>
            </a:r>
            <a:r>
              <a:rPr sz="1600" spc="-80" dirty="0"/>
              <a:t>it</a:t>
            </a:r>
            <a:r>
              <a:rPr sz="1600" spc="-75" dirty="0"/>
              <a:t> </a:t>
            </a:r>
            <a:r>
              <a:rPr sz="1600" spc="-25" dirty="0"/>
              <a:t>is </a:t>
            </a:r>
            <a:r>
              <a:rPr sz="1600" dirty="0"/>
              <a:t>crucial</a:t>
            </a:r>
            <a:r>
              <a:rPr sz="1600" spc="-50" dirty="0"/>
              <a:t> </a:t>
            </a:r>
            <a:r>
              <a:rPr sz="1600" spc="-20" dirty="0"/>
              <a:t>for</a:t>
            </a:r>
            <a:r>
              <a:rPr sz="1600" spc="-50" dirty="0"/>
              <a:t> </a:t>
            </a:r>
            <a:r>
              <a:rPr sz="1600" dirty="0"/>
              <a:t>cybersecurity</a:t>
            </a:r>
            <a:r>
              <a:rPr sz="1600" spc="-20" dirty="0"/>
              <a:t> </a:t>
            </a:r>
            <a:r>
              <a:rPr sz="1600" spc="-10" dirty="0"/>
              <a:t>professionals</a:t>
            </a:r>
            <a:r>
              <a:rPr sz="1600" spc="-95" dirty="0"/>
              <a:t> </a:t>
            </a:r>
            <a:r>
              <a:rPr sz="1600" spc="-10" dirty="0"/>
              <a:t>to</a:t>
            </a:r>
            <a:r>
              <a:rPr sz="1600" spc="-80" dirty="0"/>
              <a:t> </a:t>
            </a:r>
            <a:r>
              <a:rPr sz="1600" spc="-10" dirty="0"/>
              <a:t>stay</a:t>
            </a:r>
            <a:r>
              <a:rPr sz="1600" spc="-20" dirty="0"/>
              <a:t> </a:t>
            </a:r>
            <a:r>
              <a:rPr sz="1600" dirty="0"/>
              <a:t>updated</a:t>
            </a:r>
            <a:r>
              <a:rPr sz="1600" spc="-65" dirty="0"/>
              <a:t> </a:t>
            </a:r>
            <a:r>
              <a:rPr sz="1600" dirty="0"/>
              <a:t>on</a:t>
            </a:r>
            <a:r>
              <a:rPr sz="1600" spc="-15" dirty="0"/>
              <a:t> </a:t>
            </a:r>
            <a:r>
              <a:rPr sz="1600" dirty="0"/>
              <a:t>the</a:t>
            </a:r>
            <a:r>
              <a:rPr sz="1600" spc="-50" dirty="0"/>
              <a:t> </a:t>
            </a:r>
            <a:r>
              <a:rPr sz="1600" spc="-10" dirty="0"/>
              <a:t>latest </a:t>
            </a:r>
            <a:r>
              <a:rPr sz="1600" spc="-35" dirty="0"/>
              <a:t>threats.</a:t>
            </a:r>
            <a:r>
              <a:rPr sz="1600" spc="-90" dirty="0"/>
              <a:t> </a:t>
            </a:r>
            <a:r>
              <a:rPr sz="1600" spc="-65" dirty="0"/>
              <a:t>By</a:t>
            </a:r>
            <a:r>
              <a:rPr sz="1600" spc="-50" dirty="0"/>
              <a:t> </a:t>
            </a:r>
            <a:r>
              <a:rPr sz="1600" dirty="0"/>
              <a:t>leveraging</a:t>
            </a:r>
            <a:r>
              <a:rPr sz="1600" spc="-95" dirty="0"/>
              <a:t> </a:t>
            </a:r>
            <a:r>
              <a:rPr sz="1600" spc="50" dirty="0"/>
              <a:t>machine</a:t>
            </a:r>
            <a:r>
              <a:rPr sz="1600" spc="-80" dirty="0"/>
              <a:t> </a:t>
            </a:r>
            <a:r>
              <a:rPr sz="1600" dirty="0"/>
              <a:t>learning</a:t>
            </a:r>
            <a:r>
              <a:rPr sz="1600" spc="-95" dirty="0"/>
              <a:t> </a:t>
            </a:r>
            <a:r>
              <a:rPr sz="1600" spc="-25" dirty="0"/>
              <a:t>algorithms,</a:t>
            </a:r>
            <a:r>
              <a:rPr sz="1600" spc="-70" dirty="0"/>
              <a:t> </a:t>
            </a:r>
            <a:r>
              <a:rPr sz="1600" dirty="0"/>
              <a:t>researchers</a:t>
            </a:r>
            <a:r>
              <a:rPr sz="1600" spc="-120" dirty="0"/>
              <a:t> </a:t>
            </a:r>
            <a:r>
              <a:rPr sz="1600" spc="50" dirty="0"/>
              <a:t>can </a:t>
            </a:r>
            <a:r>
              <a:rPr sz="1600" dirty="0"/>
              <a:t>analyze</a:t>
            </a:r>
            <a:r>
              <a:rPr sz="1600" spc="-100" dirty="0"/>
              <a:t> </a:t>
            </a:r>
            <a:r>
              <a:rPr sz="1600" dirty="0"/>
              <a:t>the</a:t>
            </a:r>
            <a:r>
              <a:rPr sz="1600" spc="-100" dirty="0"/>
              <a:t> </a:t>
            </a:r>
            <a:r>
              <a:rPr sz="1600" spc="-10" dirty="0"/>
              <a:t>behavior</a:t>
            </a:r>
            <a:r>
              <a:rPr sz="1600" spc="-100" dirty="0"/>
              <a:t> </a:t>
            </a:r>
            <a:r>
              <a:rPr sz="1600" dirty="0"/>
              <a:t>of</a:t>
            </a:r>
            <a:r>
              <a:rPr sz="1600" spc="-30" dirty="0"/>
              <a:t> </a:t>
            </a:r>
            <a:r>
              <a:rPr sz="1600" spc="-10" dirty="0"/>
              <a:t>Android</a:t>
            </a:r>
            <a:r>
              <a:rPr sz="1600" spc="-120" dirty="0"/>
              <a:t> </a:t>
            </a:r>
            <a:r>
              <a:rPr sz="1600" dirty="0"/>
              <a:t>malware,</a:t>
            </a:r>
            <a:r>
              <a:rPr sz="1600" spc="-85" dirty="0"/>
              <a:t> </a:t>
            </a:r>
            <a:r>
              <a:rPr sz="1600" spc="-20" dirty="0"/>
              <a:t>identify</a:t>
            </a:r>
            <a:r>
              <a:rPr sz="1600" spc="-70" dirty="0"/>
              <a:t> </a:t>
            </a:r>
            <a:r>
              <a:rPr sz="1600" spc="-30" dirty="0"/>
              <a:t>patterns,</a:t>
            </a:r>
            <a:r>
              <a:rPr sz="1600" spc="-90" dirty="0"/>
              <a:t> </a:t>
            </a:r>
            <a:r>
              <a:rPr sz="1600" spc="60" dirty="0"/>
              <a:t>and</a:t>
            </a:r>
            <a:r>
              <a:rPr sz="1600" spc="-114" dirty="0"/>
              <a:t> </a:t>
            </a:r>
            <a:r>
              <a:rPr sz="1600" spc="-10" dirty="0"/>
              <a:t>develop </a:t>
            </a:r>
            <a:r>
              <a:rPr sz="1600" dirty="0"/>
              <a:t>effective</a:t>
            </a:r>
            <a:r>
              <a:rPr sz="1600" spc="-50" dirty="0"/>
              <a:t> </a:t>
            </a:r>
            <a:r>
              <a:rPr sz="1600" dirty="0"/>
              <a:t>countermeasures</a:t>
            </a:r>
            <a:r>
              <a:rPr sz="1600" spc="-90" dirty="0"/>
              <a:t> </a:t>
            </a:r>
            <a:r>
              <a:rPr sz="1600" spc="-10" dirty="0"/>
              <a:t>to</a:t>
            </a:r>
            <a:r>
              <a:rPr sz="1600" spc="-75" dirty="0"/>
              <a:t> </a:t>
            </a:r>
            <a:r>
              <a:rPr sz="1600" dirty="0"/>
              <a:t>protect</a:t>
            </a:r>
            <a:r>
              <a:rPr sz="1600" spc="-35" dirty="0"/>
              <a:t> </a:t>
            </a:r>
            <a:r>
              <a:rPr sz="1600" spc="-40" dirty="0"/>
              <a:t>users' </a:t>
            </a:r>
            <a:r>
              <a:rPr sz="1600" dirty="0"/>
              <a:t>devices</a:t>
            </a:r>
            <a:r>
              <a:rPr sz="1600" spc="-85" dirty="0"/>
              <a:t> </a:t>
            </a:r>
            <a:r>
              <a:rPr sz="1600" spc="60" dirty="0"/>
              <a:t>and</a:t>
            </a:r>
            <a:r>
              <a:rPr sz="1600" spc="-65" dirty="0"/>
              <a:t> </a:t>
            </a:r>
            <a:r>
              <a:rPr sz="1600" spc="-10" dirty="0"/>
              <a:t>data.</a:t>
            </a:r>
            <a:r>
              <a:rPr sz="1600" spc="-55" dirty="0"/>
              <a:t> </a:t>
            </a:r>
            <a:r>
              <a:rPr sz="1600" spc="-65" dirty="0"/>
              <a:t>Let's</a:t>
            </a:r>
            <a:r>
              <a:rPr sz="1600" spc="-90" dirty="0"/>
              <a:t> </a:t>
            </a:r>
            <a:r>
              <a:rPr sz="1600" spc="-10" dirty="0"/>
              <a:t>delve</a:t>
            </a:r>
            <a:r>
              <a:rPr lang="en-GB" sz="1600" spc="-10" dirty="0"/>
              <a:t> </a:t>
            </a:r>
            <a:r>
              <a:rPr sz="1600" dirty="0"/>
              <a:t>deeper</a:t>
            </a:r>
            <a:r>
              <a:rPr sz="1600" spc="-70" dirty="0"/>
              <a:t> </a:t>
            </a:r>
            <a:r>
              <a:rPr sz="1600" spc="-25" dirty="0"/>
              <a:t>into</a:t>
            </a:r>
            <a:r>
              <a:rPr sz="1600" spc="-95" dirty="0"/>
              <a:t> </a:t>
            </a:r>
            <a:r>
              <a:rPr sz="1600" dirty="0"/>
              <a:t>understanding</a:t>
            </a:r>
            <a:r>
              <a:rPr sz="1600" spc="-80" dirty="0"/>
              <a:t> </a:t>
            </a:r>
            <a:r>
              <a:rPr sz="1600" dirty="0"/>
              <a:t>the</a:t>
            </a:r>
            <a:r>
              <a:rPr sz="1600" spc="-65" dirty="0"/>
              <a:t> </a:t>
            </a:r>
            <a:r>
              <a:rPr sz="1600" dirty="0"/>
              <a:t>intricacies</a:t>
            </a:r>
            <a:r>
              <a:rPr sz="1600" spc="-110" dirty="0"/>
              <a:t> </a:t>
            </a:r>
            <a:r>
              <a:rPr sz="1600" dirty="0"/>
              <a:t>of</a:t>
            </a:r>
            <a:r>
              <a:rPr sz="1600" spc="10" dirty="0"/>
              <a:t> </a:t>
            </a:r>
            <a:r>
              <a:rPr sz="1600" spc="-10" dirty="0"/>
              <a:t>Android</a:t>
            </a:r>
            <a:r>
              <a:rPr sz="1600" spc="-85" dirty="0"/>
              <a:t> </a:t>
            </a:r>
            <a:r>
              <a:rPr sz="1600" dirty="0"/>
              <a:t>malware</a:t>
            </a:r>
            <a:r>
              <a:rPr sz="1600" spc="-65" dirty="0"/>
              <a:t> </a:t>
            </a:r>
            <a:r>
              <a:rPr sz="1600" spc="-55" dirty="0"/>
              <a:t>in</a:t>
            </a:r>
            <a:r>
              <a:rPr sz="1600" spc="-30" dirty="0"/>
              <a:t> </a:t>
            </a:r>
            <a:r>
              <a:rPr sz="1600" dirty="0"/>
              <a:t>the</a:t>
            </a:r>
            <a:r>
              <a:rPr sz="1600" spc="-65" dirty="0"/>
              <a:t> </a:t>
            </a:r>
            <a:r>
              <a:rPr sz="1600" spc="55" dirty="0"/>
              <a:t>age</a:t>
            </a:r>
            <a:r>
              <a:rPr sz="1600" spc="-65" dirty="0"/>
              <a:t> </a:t>
            </a:r>
            <a:r>
              <a:rPr sz="1600" spc="-25" dirty="0"/>
              <a:t>of </a:t>
            </a:r>
            <a:r>
              <a:rPr sz="1600" spc="50" dirty="0"/>
              <a:t>machine</a:t>
            </a:r>
            <a:r>
              <a:rPr sz="1600" spc="-110" dirty="0"/>
              <a:t> </a:t>
            </a:r>
            <a:r>
              <a:rPr sz="1600" spc="-10" dirty="0"/>
              <a:t>learning.</a:t>
            </a:r>
          </a:p>
        </p:txBody>
      </p:sp>
      <p:sp>
        <p:nvSpPr>
          <p:cNvPr id="4" name="object 4"/>
          <p:cNvSpPr txBox="1">
            <a:spLocks noGrp="1"/>
          </p:cNvSpPr>
          <p:nvPr>
            <p:ph type="title"/>
          </p:nvPr>
        </p:nvSpPr>
        <p:spPr>
          <a:xfrm>
            <a:off x="5901250" y="1120216"/>
            <a:ext cx="6409055" cy="541815"/>
          </a:xfrm>
          <a:prstGeom prst="rect">
            <a:avLst/>
          </a:prstGeom>
        </p:spPr>
        <p:txBody>
          <a:bodyPr vert="horz" wrap="square" lIns="0" tIns="53975" rIns="0" bIns="0" rtlCol="0">
            <a:spAutoFit/>
          </a:bodyPr>
          <a:lstStyle/>
          <a:p>
            <a:pPr marL="12700" marR="5080">
              <a:lnSpc>
                <a:spcPts val="3810"/>
              </a:lnSpc>
              <a:spcBef>
                <a:spcPts val="425"/>
              </a:spcBef>
            </a:pPr>
            <a:r>
              <a:rPr spc="280" dirty="0">
                <a:latin typeface="Liberation Sans Narrow"/>
                <a:cs typeface="Liberation Sans Narrow"/>
              </a:rPr>
              <a:t>2.</a:t>
            </a:r>
            <a:r>
              <a:rPr spc="-75" dirty="0">
                <a:latin typeface="Liberation Sans Narrow"/>
                <a:cs typeface="Liberation Sans Narrow"/>
              </a:rPr>
              <a:t> </a:t>
            </a:r>
            <a:r>
              <a:rPr lang="en-GB" spc="-75" dirty="0">
                <a:latin typeface="Liberation Sans Narrow"/>
                <a:cs typeface="Liberation Sans Narrow"/>
              </a:rPr>
              <a:t>Problem </a:t>
            </a:r>
            <a:r>
              <a:rPr lang="en-GB" spc="-75" dirty="0" err="1">
                <a:latin typeface="Liberation Sans Narrow"/>
                <a:cs typeface="Liberation Sans Narrow"/>
              </a:rPr>
              <a:t>statetement</a:t>
            </a:r>
            <a:endParaRPr spc="520" dirty="0">
              <a:latin typeface="Liberation Sans Narrow"/>
              <a:cs typeface="Liberation Sans Narrow"/>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46336" y="2279398"/>
            <a:ext cx="2675622" cy="3542221"/>
          </a:xfrm>
          <a:prstGeom prst="rect">
            <a:avLst/>
          </a:prstGeom>
        </p:spPr>
      </p:pic>
      <p:sp>
        <p:nvSpPr>
          <p:cNvPr id="4" name="object 4"/>
          <p:cNvSpPr txBox="1">
            <a:spLocks noGrp="1"/>
          </p:cNvSpPr>
          <p:nvPr>
            <p:ph type="title"/>
          </p:nvPr>
        </p:nvSpPr>
        <p:spPr>
          <a:xfrm>
            <a:off x="5486400" y="2482850"/>
            <a:ext cx="7543800" cy="3132268"/>
          </a:xfrm>
          <a:prstGeom prst="rect">
            <a:avLst/>
          </a:prstGeom>
        </p:spPr>
        <p:txBody>
          <a:bodyPr vert="horz" wrap="square" lIns="0" tIns="53975" rIns="0" bIns="0" rtlCol="0">
            <a:spAutoFit/>
          </a:bodyPr>
          <a:lstStyle/>
          <a:p>
            <a:pPr marL="12700" marR="5080">
              <a:spcBef>
                <a:spcPts val="425"/>
              </a:spcBef>
            </a:pPr>
            <a:r>
              <a:rPr spc="-90" dirty="0"/>
              <a:t>3.</a:t>
            </a:r>
            <a:r>
              <a:rPr spc="-315" dirty="0"/>
              <a:t> </a:t>
            </a:r>
            <a:r>
              <a:rPr lang="en-US" sz="4000" spc="-315" dirty="0">
                <a:latin typeface="Poppins Light" panose="00000400000000000000" pitchFamily="2" charset="0"/>
              </a:rPr>
              <a:t>A</a:t>
            </a:r>
            <a:r>
              <a:rPr lang="en-US" sz="4000" dirty="0">
                <a:effectLst/>
                <a:latin typeface="Poppins Light" panose="00000400000000000000" pitchFamily="2" charset="0"/>
                <a:ea typeface="Calibri" panose="020F0502020204030204" pitchFamily="34" charset="0"/>
              </a:rPr>
              <a:t>n innovative predictive model for Android malware analysis, incorporating permission metrics as a primary feature.</a:t>
            </a:r>
            <a:endParaRPr sz="4000" spc="21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46336" y="2279398"/>
            <a:ext cx="2674821" cy="3542221"/>
          </a:xfrm>
          <a:prstGeom prst="rect">
            <a:avLst/>
          </a:prstGeom>
        </p:spPr>
      </p:pic>
      <p:sp>
        <p:nvSpPr>
          <p:cNvPr id="3" name="object 3"/>
          <p:cNvSpPr txBox="1">
            <a:spLocks noGrp="1"/>
          </p:cNvSpPr>
          <p:nvPr>
            <p:ph type="body" idx="1"/>
          </p:nvPr>
        </p:nvSpPr>
        <p:spPr>
          <a:xfrm>
            <a:off x="5901246" y="2954024"/>
            <a:ext cx="6436359" cy="2475037"/>
          </a:xfrm>
          <a:prstGeom prst="rect">
            <a:avLst/>
          </a:prstGeom>
        </p:spPr>
        <p:txBody>
          <a:bodyPr vert="horz" wrap="square" lIns="0" tIns="12700" rIns="0" bIns="0" rtlCol="0">
            <a:spAutoFit/>
          </a:bodyPr>
          <a:lstStyle/>
          <a:p>
            <a:pPr marL="12700" marR="148590">
              <a:spcBef>
                <a:spcPts val="100"/>
              </a:spcBef>
            </a:pPr>
            <a:r>
              <a:rPr lang="en-GB" sz="3200" spc="-10" dirty="0">
                <a:solidFill>
                  <a:schemeClr val="tx1">
                    <a:lumMod val="50000"/>
                    <a:lumOff val="50000"/>
                  </a:schemeClr>
                </a:solidFill>
              </a:rPr>
              <a:t>Conducting a strategic analysis combined with a waterfall approach in order to analyse android based malware.</a:t>
            </a:r>
            <a:endParaRPr sz="3200" spc="-10" dirty="0">
              <a:solidFill>
                <a:schemeClr val="tx1">
                  <a:lumMod val="50000"/>
                  <a:lumOff val="50000"/>
                </a:schemeClr>
              </a:solidFill>
            </a:endParaRPr>
          </a:p>
        </p:txBody>
      </p:sp>
      <p:sp>
        <p:nvSpPr>
          <p:cNvPr id="4" name="object 4"/>
          <p:cNvSpPr txBox="1">
            <a:spLocks noGrp="1"/>
          </p:cNvSpPr>
          <p:nvPr>
            <p:ph type="title"/>
          </p:nvPr>
        </p:nvSpPr>
        <p:spPr>
          <a:xfrm>
            <a:off x="5901250" y="1120216"/>
            <a:ext cx="5110480" cy="541815"/>
          </a:xfrm>
          <a:prstGeom prst="rect">
            <a:avLst/>
          </a:prstGeom>
        </p:spPr>
        <p:txBody>
          <a:bodyPr vert="horz" wrap="square" lIns="0" tIns="53975" rIns="0" bIns="0" rtlCol="0">
            <a:spAutoFit/>
          </a:bodyPr>
          <a:lstStyle/>
          <a:p>
            <a:pPr marL="12700" marR="5080">
              <a:lnSpc>
                <a:spcPts val="3810"/>
              </a:lnSpc>
              <a:spcBef>
                <a:spcPts val="425"/>
              </a:spcBef>
            </a:pPr>
            <a:r>
              <a:rPr spc="-10" dirty="0"/>
              <a:t>4.</a:t>
            </a:r>
            <a:r>
              <a:rPr spc="-305" dirty="0"/>
              <a:t> </a:t>
            </a:r>
            <a:r>
              <a:rPr lang="en-GB" spc="-305" dirty="0"/>
              <a:t>Methodology</a:t>
            </a:r>
            <a:endParaRPr spc="31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46336" y="2279398"/>
            <a:ext cx="3300039" cy="3039514"/>
          </a:xfrm>
          <a:prstGeom prst="rect">
            <a:avLst/>
          </a:prstGeom>
        </p:spPr>
      </p:pic>
      <p:sp>
        <p:nvSpPr>
          <p:cNvPr id="3" name="object 3"/>
          <p:cNvSpPr txBox="1">
            <a:spLocks noGrp="1"/>
          </p:cNvSpPr>
          <p:nvPr>
            <p:ph type="body" idx="1"/>
          </p:nvPr>
        </p:nvSpPr>
        <p:spPr>
          <a:xfrm>
            <a:off x="5901246" y="2954024"/>
            <a:ext cx="6436359" cy="2917722"/>
          </a:xfrm>
          <a:prstGeom prst="rect">
            <a:avLst/>
          </a:prstGeom>
        </p:spPr>
        <p:txBody>
          <a:bodyPr vert="horz" wrap="square" lIns="0" tIns="12700" rIns="0" bIns="0" rtlCol="0">
            <a:spAutoFit/>
          </a:bodyPr>
          <a:lstStyle/>
          <a:p>
            <a:pPr marL="12700" marR="5080">
              <a:lnSpc>
                <a:spcPct val="150000"/>
              </a:lnSpc>
              <a:spcBef>
                <a:spcPts val="100"/>
              </a:spcBef>
            </a:pPr>
            <a:r>
              <a:rPr sz="1600" spc="-25" dirty="0"/>
              <a:t>Building</a:t>
            </a:r>
            <a:r>
              <a:rPr sz="1600" spc="-80" dirty="0"/>
              <a:t> </a:t>
            </a:r>
            <a:r>
              <a:rPr sz="1600" spc="60" dirty="0"/>
              <a:t>and</a:t>
            </a:r>
            <a:r>
              <a:rPr sz="1600" spc="-75" dirty="0"/>
              <a:t> </a:t>
            </a:r>
            <a:r>
              <a:rPr sz="1600" spc="-10" dirty="0"/>
              <a:t>training</a:t>
            </a:r>
            <a:r>
              <a:rPr sz="1600" spc="-80" dirty="0"/>
              <a:t> </a:t>
            </a:r>
            <a:r>
              <a:rPr sz="1600" spc="50" dirty="0"/>
              <a:t>machine</a:t>
            </a:r>
            <a:r>
              <a:rPr sz="1600" spc="-60" dirty="0"/>
              <a:t> </a:t>
            </a:r>
            <a:r>
              <a:rPr sz="1600" dirty="0"/>
              <a:t>learning</a:t>
            </a:r>
            <a:r>
              <a:rPr sz="1600" spc="-75" dirty="0"/>
              <a:t> </a:t>
            </a:r>
            <a:r>
              <a:rPr sz="1600" dirty="0"/>
              <a:t>models</a:t>
            </a:r>
            <a:r>
              <a:rPr sz="1600" spc="-105" dirty="0"/>
              <a:t> </a:t>
            </a:r>
            <a:r>
              <a:rPr sz="1600" dirty="0"/>
              <a:t>enable</a:t>
            </a:r>
            <a:r>
              <a:rPr sz="1600" spc="-60" dirty="0"/>
              <a:t> </a:t>
            </a:r>
            <a:r>
              <a:rPr sz="1600" spc="50" dirty="0"/>
              <a:t>accurate</a:t>
            </a:r>
            <a:r>
              <a:rPr sz="1600" spc="-55" dirty="0"/>
              <a:t> </a:t>
            </a:r>
            <a:r>
              <a:rPr sz="1600" spc="-10" dirty="0"/>
              <a:t>Android </a:t>
            </a:r>
            <a:r>
              <a:rPr sz="1600" dirty="0"/>
              <a:t>malware</a:t>
            </a:r>
            <a:r>
              <a:rPr sz="1600" spc="-45" dirty="0"/>
              <a:t> </a:t>
            </a:r>
            <a:r>
              <a:rPr sz="1600" dirty="0"/>
              <a:t>detection</a:t>
            </a:r>
            <a:r>
              <a:rPr sz="1600" spc="-10" dirty="0"/>
              <a:t> </a:t>
            </a:r>
            <a:r>
              <a:rPr sz="1600" spc="60" dirty="0"/>
              <a:t>and</a:t>
            </a:r>
            <a:r>
              <a:rPr sz="1600" spc="-60" dirty="0"/>
              <a:t> </a:t>
            </a:r>
            <a:r>
              <a:rPr sz="1600" spc="-10" dirty="0"/>
              <a:t>classification.</a:t>
            </a:r>
            <a:r>
              <a:rPr sz="1600" spc="-50" dirty="0"/>
              <a:t> </a:t>
            </a:r>
            <a:r>
              <a:rPr sz="1600" dirty="0"/>
              <a:t>Techniques</a:t>
            </a:r>
            <a:r>
              <a:rPr sz="1600" spc="-90" dirty="0"/>
              <a:t> </a:t>
            </a:r>
            <a:r>
              <a:rPr sz="1600" spc="-55" dirty="0"/>
              <a:t>like</a:t>
            </a:r>
            <a:r>
              <a:rPr sz="1600" spc="-45" dirty="0"/>
              <a:t> </a:t>
            </a:r>
            <a:r>
              <a:rPr sz="1600" spc="-10" dirty="0"/>
              <a:t>supervised</a:t>
            </a:r>
            <a:r>
              <a:rPr sz="1600" spc="-65" dirty="0"/>
              <a:t> </a:t>
            </a:r>
            <a:r>
              <a:rPr sz="1600" spc="-10" dirty="0"/>
              <a:t>learning, </a:t>
            </a:r>
            <a:r>
              <a:rPr sz="1600" dirty="0"/>
              <a:t>unsupervised</a:t>
            </a:r>
            <a:r>
              <a:rPr sz="1600" spc="-70" dirty="0"/>
              <a:t> </a:t>
            </a:r>
            <a:r>
              <a:rPr sz="1600" spc="-30" dirty="0"/>
              <a:t>learning,</a:t>
            </a:r>
            <a:r>
              <a:rPr sz="1600" spc="-40" dirty="0"/>
              <a:t> </a:t>
            </a:r>
            <a:r>
              <a:rPr sz="1600" spc="60" dirty="0"/>
              <a:t>and</a:t>
            </a:r>
            <a:r>
              <a:rPr sz="1600" spc="-65" dirty="0"/>
              <a:t> </a:t>
            </a:r>
            <a:r>
              <a:rPr sz="1600" dirty="0"/>
              <a:t>deep</a:t>
            </a:r>
            <a:r>
              <a:rPr sz="1600" spc="-70" dirty="0"/>
              <a:t> </a:t>
            </a:r>
            <a:r>
              <a:rPr sz="1600" dirty="0"/>
              <a:t>learning</a:t>
            </a:r>
            <a:r>
              <a:rPr sz="1600" spc="-70" dirty="0"/>
              <a:t> </a:t>
            </a:r>
            <a:r>
              <a:rPr sz="1600" spc="75" dirty="0"/>
              <a:t>can</a:t>
            </a:r>
            <a:r>
              <a:rPr sz="1600" spc="-10" dirty="0"/>
              <a:t> </a:t>
            </a:r>
            <a:r>
              <a:rPr sz="1600" dirty="0"/>
              <a:t>be</a:t>
            </a:r>
            <a:r>
              <a:rPr sz="1600" spc="-50" dirty="0"/>
              <a:t> </a:t>
            </a:r>
            <a:r>
              <a:rPr sz="1600" dirty="0"/>
              <a:t>employed</a:t>
            </a:r>
            <a:r>
              <a:rPr sz="1600" spc="-70" dirty="0"/>
              <a:t> </a:t>
            </a:r>
            <a:r>
              <a:rPr sz="1600" spc="-10" dirty="0"/>
              <a:t>to</a:t>
            </a:r>
            <a:r>
              <a:rPr sz="1600" spc="-80" dirty="0"/>
              <a:t> </a:t>
            </a:r>
            <a:r>
              <a:rPr sz="1600" spc="-10" dirty="0"/>
              <a:t>train</a:t>
            </a:r>
          </a:p>
          <a:p>
            <a:pPr marL="12700" marR="44450">
              <a:lnSpc>
                <a:spcPct val="150000"/>
              </a:lnSpc>
            </a:pPr>
            <a:r>
              <a:rPr sz="1600" dirty="0"/>
              <a:t>models</a:t>
            </a:r>
            <a:r>
              <a:rPr sz="1600" spc="-95" dirty="0"/>
              <a:t> </a:t>
            </a:r>
            <a:r>
              <a:rPr sz="1600" dirty="0"/>
              <a:t>using</a:t>
            </a:r>
            <a:r>
              <a:rPr sz="1600" spc="-70" dirty="0"/>
              <a:t> </a:t>
            </a:r>
            <a:r>
              <a:rPr sz="1600" dirty="0">
                <a:solidFill>
                  <a:schemeClr val="bg1">
                    <a:lumMod val="50000"/>
                  </a:schemeClr>
                </a:solidFill>
              </a:rPr>
              <a:t>the</a:t>
            </a:r>
            <a:r>
              <a:rPr sz="1600" spc="-50" dirty="0"/>
              <a:t> </a:t>
            </a:r>
            <a:r>
              <a:rPr sz="1600" dirty="0"/>
              <a:t>extracted</a:t>
            </a:r>
            <a:r>
              <a:rPr sz="1600" spc="-70" dirty="0"/>
              <a:t> </a:t>
            </a:r>
            <a:r>
              <a:rPr sz="1600" spc="-20" dirty="0"/>
              <a:t>features.</a:t>
            </a:r>
            <a:r>
              <a:rPr sz="1600" spc="-55" dirty="0"/>
              <a:t> </a:t>
            </a:r>
            <a:r>
              <a:rPr sz="1600" spc="-20" dirty="0"/>
              <a:t>The</a:t>
            </a:r>
            <a:r>
              <a:rPr sz="1600" spc="-50" dirty="0"/>
              <a:t> </a:t>
            </a:r>
            <a:r>
              <a:rPr sz="1600" dirty="0"/>
              <a:t>models</a:t>
            </a:r>
            <a:r>
              <a:rPr sz="1600" spc="-95" dirty="0"/>
              <a:t> </a:t>
            </a:r>
            <a:r>
              <a:rPr sz="1600" dirty="0"/>
              <a:t>learn</a:t>
            </a:r>
            <a:r>
              <a:rPr sz="1600" spc="-10" dirty="0"/>
              <a:t> </a:t>
            </a:r>
            <a:r>
              <a:rPr sz="1600" dirty="0"/>
              <a:t>from</a:t>
            </a:r>
            <a:r>
              <a:rPr sz="1600" spc="30" dirty="0"/>
              <a:t> </a:t>
            </a:r>
            <a:r>
              <a:rPr sz="1600" dirty="0"/>
              <a:t>labeled</a:t>
            </a:r>
            <a:r>
              <a:rPr sz="1600" spc="-70" dirty="0"/>
              <a:t> </a:t>
            </a:r>
            <a:r>
              <a:rPr sz="1600" spc="-20" dirty="0"/>
              <a:t>data </a:t>
            </a:r>
            <a:r>
              <a:rPr sz="1600" spc="60" dirty="0"/>
              <a:t>and</a:t>
            </a:r>
            <a:r>
              <a:rPr sz="1600" spc="-120" dirty="0"/>
              <a:t> </a:t>
            </a:r>
            <a:r>
              <a:rPr sz="1600" spc="75" dirty="0"/>
              <a:t>can</a:t>
            </a:r>
            <a:r>
              <a:rPr sz="1600" spc="-65" dirty="0"/>
              <a:t> </a:t>
            </a:r>
            <a:r>
              <a:rPr sz="1600" dirty="0"/>
              <a:t>then</a:t>
            </a:r>
            <a:r>
              <a:rPr sz="1600" spc="-65" dirty="0"/>
              <a:t> </a:t>
            </a:r>
            <a:r>
              <a:rPr sz="1600" dirty="0"/>
              <a:t>effectively</a:t>
            </a:r>
            <a:r>
              <a:rPr sz="1600" spc="-75" dirty="0"/>
              <a:t> </a:t>
            </a:r>
            <a:r>
              <a:rPr sz="1600" spc="-20" dirty="0"/>
              <a:t>identify</a:t>
            </a:r>
            <a:r>
              <a:rPr sz="1600" spc="-70" dirty="0"/>
              <a:t> </a:t>
            </a:r>
            <a:r>
              <a:rPr sz="1600" spc="60" dirty="0"/>
              <a:t>and</a:t>
            </a:r>
            <a:r>
              <a:rPr sz="1600" spc="-114" dirty="0"/>
              <a:t> </a:t>
            </a:r>
            <a:r>
              <a:rPr sz="1600" dirty="0"/>
              <a:t>classify</a:t>
            </a:r>
            <a:r>
              <a:rPr sz="1600" spc="-75" dirty="0"/>
              <a:t> </a:t>
            </a:r>
            <a:r>
              <a:rPr sz="1600" dirty="0"/>
              <a:t>new</a:t>
            </a:r>
            <a:r>
              <a:rPr sz="1600" spc="-80" dirty="0"/>
              <a:t> </a:t>
            </a:r>
            <a:r>
              <a:rPr sz="1600" dirty="0"/>
              <a:t>instances</a:t>
            </a:r>
            <a:r>
              <a:rPr sz="1600" spc="-140" dirty="0"/>
              <a:t> </a:t>
            </a:r>
            <a:r>
              <a:rPr sz="1600" dirty="0"/>
              <a:t>of</a:t>
            </a:r>
            <a:r>
              <a:rPr sz="1600" spc="-30" dirty="0"/>
              <a:t> </a:t>
            </a:r>
            <a:r>
              <a:rPr sz="1600" spc="-10" dirty="0"/>
              <a:t>malware, </a:t>
            </a:r>
            <a:r>
              <a:rPr sz="1600" dirty="0"/>
              <a:t>enhancing</a:t>
            </a:r>
            <a:r>
              <a:rPr sz="1600" spc="-70" dirty="0"/>
              <a:t> </a:t>
            </a:r>
            <a:r>
              <a:rPr sz="1600" dirty="0"/>
              <a:t>the</a:t>
            </a:r>
            <a:r>
              <a:rPr sz="1600" spc="-50" dirty="0"/>
              <a:t> </a:t>
            </a:r>
            <a:r>
              <a:rPr sz="1600" spc="-25" dirty="0"/>
              <a:t>overall</a:t>
            </a:r>
            <a:r>
              <a:rPr sz="1600" spc="-50" dirty="0"/>
              <a:t> </a:t>
            </a:r>
            <a:r>
              <a:rPr sz="1600" spc="-10" dirty="0"/>
              <a:t>security</a:t>
            </a:r>
            <a:r>
              <a:rPr sz="1600" spc="-15" dirty="0"/>
              <a:t> </a:t>
            </a:r>
            <a:r>
              <a:rPr sz="1600" dirty="0"/>
              <a:t>of</a:t>
            </a:r>
            <a:r>
              <a:rPr sz="1600" spc="25" dirty="0"/>
              <a:t> </a:t>
            </a:r>
            <a:r>
              <a:rPr sz="1600" spc="-10" dirty="0"/>
              <a:t>Android</a:t>
            </a:r>
            <a:r>
              <a:rPr sz="1600" spc="-70" dirty="0"/>
              <a:t> </a:t>
            </a:r>
            <a:r>
              <a:rPr sz="1600" spc="-10" dirty="0"/>
              <a:t>devices.</a:t>
            </a:r>
          </a:p>
        </p:txBody>
      </p:sp>
      <p:sp>
        <p:nvSpPr>
          <p:cNvPr id="4" name="object 4"/>
          <p:cNvSpPr txBox="1">
            <a:spLocks noGrp="1"/>
          </p:cNvSpPr>
          <p:nvPr>
            <p:ph type="title"/>
          </p:nvPr>
        </p:nvSpPr>
        <p:spPr>
          <a:prstGeom prst="rect">
            <a:avLst/>
          </a:prstGeom>
        </p:spPr>
        <p:txBody>
          <a:bodyPr vert="horz" wrap="square" lIns="0" tIns="53975" rIns="0" bIns="0" rtlCol="0">
            <a:spAutoFit/>
          </a:bodyPr>
          <a:lstStyle/>
          <a:p>
            <a:pPr marL="12700" marR="5080">
              <a:lnSpc>
                <a:spcPts val="3810"/>
              </a:lnSpc>
              <a:spcBef>
                <a:spcPts val="425"/>
              </a:spcBef>
            </a:pPr>
            <a:r>
              <a:rPr spc="-40" dirty="0"/>
              <a:t>6.</a:t>
            </a:r>
            <a:r>
              <a:rPr spc="-300" dirty="0"/>
              <a:t> </a:t>
            </a:r>
            <a:r>
              <a:rPr spc="215" dirty="0"/>
              <a:t>Building</a:t>
            </a:r>
            <a:r>
              <a:rPr spc="-225" dirty="0"/>
              <a:t> </a:t>
            </a:r>
            <a:r>
              <a:rPr spc="385" dirty="0"/>
              <a:t>and</a:t>
            </a:r>
            <a:r>
              <a:rPr spc="-229" dirty="0"/>
              <a:t> </a:t>
            </a:r>
            <a:r>
              <a:rPr spc="200" dirty="0"/>
              <a:t>Training </a:t>
            </a:r>
            <a:r>
              <a:rPr spc="325" dirty="0"/>
              <a:t>Machine</a:t>
            </a:r>
            <a:r>
              <a:rPr spc="-260" dirty="0"/>
              <a:t> </a:t>
            </a:r>
            <a:r>
              <a:rPr spc="210" dirty="0"/>
              <a:t>Learning</a:t>
            </a:r>
            <a:r>
              <a:rPr spc="-245" dirty="0"/>
              <a:t> </a:t>
            </a:r>
            <a:r>
              <a:rPr spc="300" dirty="0"/>
              <a:t>Models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46336" y="2279398"/>
            <a:ext cx="3300039" cy="3039514"/>
          </a:xfrm>
          <a:prstGeom prst="rect">
            <a:avLst/>
          </a:prstGeom>
        </p:spPr>
      </p:pic>
      <p:sp>
        <p:nvSpPr>
          <p:cNvPr id="3" name="object 3"/>
          <p:cNvSpPr txBox="1"/>
          <p:nvPr/>
        </p:nvSpPr>
        <p:spPr>
          <a:xfrm>
            <a:off x="5901246" y="2954036"/>
            <a:ext cx="6400800" cy="3287054"/>
          </a:xfrm>
          <a:prstGeom prst="rect">
            <a:avLst/>
          </a:prstGeom>
        </p:spPr>
        <p:txBody>
          <a:bodyPr vert="horz" wrap="square" lIns="0" tIns="12700" rIns="0" bIns="0" rtlCol="0">
            <a:spAutoFit/>
          </a:bodyPr>
          <a:lstStyle/>
          <a:p>
            <a:pPr marL="12700" marR="5080">
              <a:lnSpc>
                <a:spcPct val="150000"/>
              </a:lnSpc>
              <a:spcBef>
                <a:spcPts val="100"/>
              </a:spcBef>
            </a:pPr>
            <a:r>
              <a:rPr sz="1600" spc="-45" dirty="0">
                <a:solidFill>
                  <a:srgbClr val="262626"/>
                </a:solidFill>
                <a:latin typeface="Verdana"/>
                <a:cs typeface="Verdana"/>
              </a:rPr>
              <a:t>To</a:t>
            </a:r>
            <a:r>
              <a:rPr sz="1600" spc="-75" dirty="0">
                <a:solidFill>
                  <a:srgbClr val="262626"/>
                </a:solidFill>
                <a:latin typeface="Verdana"/>
                <a:cs typeface="Verdana"/>
              </a:rPr>
              <a:t> </a:t>
            </a:r>
            <a:r>
              <a:rPr sz="1600" dirty="0">
                <a:solidFill>
                  <a:srgbClr val="262626"/>
                </a:solidFill>
                <a:latin typeface="Verdana"/>
                <a:cs typeface="Verdana"/>
              </a:rPr>
              <a:t>evaluate</a:t>
            </a:r>
            <a:r>
              <a:rPr sz="1600" spc="-40" dirty="0">
                <a:solidFill>
                  <a:srgbClr val="262626"/>
                </a:solidFill>
                <a:latin typeface="Verdana"/>
                <a:cs typeface="Verdana"/>
              </a:rPr>
              <a:t> </a:t>
            </a:r>
            <a:r>
              <a:rPr sz="1600" dirty="0">
                <a:solidFill>
                  <a:srgbClr val="262626"/>
                </a:solidFill>
                <a:latin typeface="Verdana"/>
                <a:cs typeface="Verdana"/>
              </a:rPr>
              <a:t>the</a:t>
            </a:r>
            <a:r>
              <a:rPr sz="1600" spc="-40" dirty="0">
                <a:solidFill>
                  <a:srgbClr val="262626"/>
                </a:solidFill>
                <a:latin typeface="Verdana"/>
                <a:cs typeface="Verdana"/>
              </a:rPr>
              <a:t> </a:t>
            </a:r>
            <a:r>
              <a:rPr sz="1600" dirty="0">
                <a:solidFill>
                  <a:srgbClr val="262626"/>
                </a:solidFill>
                <a:latin typeface="Verdana"/>
                <a:cs typeface="Verdana"/>
              </a:rPr>
              <a:t>performance</a:t>
            </a:r>
            <a:r>
              <a:rPr sz="1600" spc="-35" dirty="0">
                <a:solidFill>
                  <a:srgbClr val="262626"/>
                </a:solidFill>
                <a:latin typeface="Verdana"/>
                <a:cs typeface="Verdana"/>
              </a:rPr>
              <a:t> </a:t>
            </a:r>
            <a:r>
              <a:rPr sz="1600" spc="60" dirty="0">
                <a:solidFill>
                  <a:srgbClr val="262626"/>
                </a:solidFill>
                <a:latin typeface="Verdana"/>
                <a:cs typeface="Verdana"/>
              </a:rPr>
              <a:t>and</a:t>
            </a:r>
            <a:r>
              <a:rPr sz="1600" spc="-60" dirty="0">
                <a:solidFill>
                  <a:srgbClr val="262626"/>
                </a:solidFill>
                <a:latin typeface="Verdana"/>
                <a:cs typeface="Verdana"/>
              </a:rPr>
              <a:t> </a:t>
            </a:r>
            <a:r>
              <a:rPr sz="1600" spc="60" dirty="0">
                <a:solidFill>
                  <a:srgbClr val="262626"/>
                </a:solidFill>
                <a:latin typeface="Verdana"/>
                <a:cs typeface="Verdana"/>
              </a:rPr>
              <a:t>accuracy</a:t>
            </a:r>
            <a:r>
              <a:rPr sz="1600" spc="-10" dirty="0">
                <a:solidFill>
                  <a:srgbClr val="262626"/>
                </a:solidFill>
                <a:latin typeface="Verdana"/>
                <a:cs typeface="Verdana"/>
              </a:rPr>
              <a:t> </a:t>
            </a:r>
            <a:r>
              <a:rPr sz="1600" dirty="0">
                <a:solidFill>
                  <a:srgbClr val="262626"/>
                </a:solidFill>
                <a:latin typeface="Verdana"/>
                <a:cs typeface="Verdana"/>
              </a:rPr>
              <a:t>of</a:t>
            </a:r>
            <a:r>
              <a:rPr sz="1600" spc="40" dirty="0">
                <a:solidFill>
                  <a:srgbClr val="262626"/>
                </a:solidFill>
                <a:latin typeface="Verdana"/>
                <a:cs typeface="Verdana"/>
              </a:rPr>
              <a:t> </a:t>
            </a:r>
            <a:r>
              <a:rPr sz="1600" spc="-10" dirty="0">
                <a:solidFill>
                  <a:srgbClr val="262626"/>
                </a:solidFill>
                <a:latin typeface="Verdana"/>
                <a:cs typeface="Verdana"/>
              </a:rPr>
              <a:t>Android</a:t>
            </a:r>
            <a:r>
              <a:rPr sz="1600" spc="-60" dirty="0">
                <a:solidFill>
                  <a:srgbClr val="262626"/>
                </a:solidFill>
                <a:latin typeface="Verdana"/>
                <a:cs typeface="Verdana"/>
              </a:rPr>
              <a:t> </a:t>
            </a:r>
            <a:r>
              <a:rPr sz="1600" dirty="0">
                <a:solidFill>
                  <a:srgbClr val="262626"/>
                </a:solidFill>
                <a:latin typeface="Verdana"/>
                <a:cs typeface="Verdana"/>
              </a:rPr>
              <a:t>malware</a:t>
            </a:r>
            <a:r>
              <a:rPr sz="1600" spc="-40" dirty="0">
                <a:solidFill>
                  <a:srgbClr val="262626"/>
                </a:solidFill>
                <a:latin typeface="Verdana"/>
                <a:cs typeface="Verdana"/>
              </a:rPr>
              <a:t> </a:t>
            </a:r>
            <a:r>
              <a:rPr sz="1600" spc="-10" dirty="0">
                <a:solidFill>
                  <a:srgbClr val="262626"/>
                </a:solidFill>
                <a:latin typeface="Verdana"/>
                <a:cs typeface="Verdana"/>
              </a:rPr>
              <a:t>detection models,</a:t>
            </a:r>
            <a:r>
              <a:rPr sz="1600" spc="-70" dirty="0">
                <a:solidFill>
                  <a:srgbClr val="262626"/>
                </a:solidFill>
                <a:latin typeface="Verdana"/>
                <a:cs typeface="Verdana"/>
              </a:rPr>
              <a:t> </a:t>
            </a:r>
            <a:r>
              <a:rPr sz="1600" spc="-20" dirty="0">
                <a:solidFill>
                  <a:srgbClr val="262626"/>
                </a:solidFill>
                <a:latin typeface="Verdana"/>
                <a:cs typeface="Verdana"/>
              </a:rPr>
              <a:t>several</a:t>
            </a:r>
            <a:r>
              <a:rPr sz="1600" spc="-80" dirty="0">
                <a:solidFill>
                  <a:srgbClr val="262626"/>
                </a:solidFill>
                <a:latin typeface="Verdana"/>
                <a:cs typeface="Verdana"/>
              </a:rPr>
              <a:t> </a:t>
            </a:r>
            <a:r>
              <a:rPr sz="1600" dirty="0">
                <a:solidFill>
                  <a:srgbClr val="262626"/>
                </a:solidFill>
                <a:latin typeface="Verdana"/>
                <a:cs typeface="Verdana"/>
              </a:rPr>
              <a:t>metrics</a:t>
            </a:r>
            <a:r>
              <a:rPr sz="1600" spc="-120" dirty="0">
                <a:solidFill>
                  <a:srgbClr val="262626"/>
                </a:solidFill>
                <a:latin typeface="Verdana"/>
                <a:cs typeface="Verdana"/>
              </a:rPr>
              <a:t> </a:t>
            </a:r>
            <a:r>
              <a:rPr sz="1600" spc="75" dirty="0">
                <a:solidFill>
                  <a:srgbClr val="262626"/>
                </a:solidFill>
                <a:latin typeface="Verdana"/>
                <a:cs typeface="Verdana"/>
              </a:rPr>
              <a:t>can</a:t>
            </a:r>
            <a:r>
              <a:rPr sz="1600" spc="-50" dirty="0">
                <a:solidFill>
                  <a:srgbClr val="262626"/>
                </a:solidFill>
                <a:latin typeface="Verdana"/>
                <a:cs typeface="Verdana"/>
              </a:rPr>
              <a:t> </a:t>
            </a:r>
            <a:r>
              <a:rPr sz="1600" dirty="0">
                <a:solidFill>
                  <a:srgbClr val="262626"/>
                </a:solidFill>
                <a:latin typeface="Verdana"/>
                <a:cs typeface="Verdana"/>
              </a:rPr>
              <a:t>be</a:t>
            </a:r>
            <a:r>
              <a:rPr sz="1600" spc="-80" dirty="0">
                <a:solidFill>
                  <a:srgbClr val="262626"/>
                </a:solidFill>
                <a:latin typeface="Verdana"/>
                <a:cs typeface="Verdana"/>
              </a:rPr>
              <a:t> </a:t>
            </a:r>
            <a:r>
              <a:rPr sz="1600" spc="-30" dirty="0">
                <a:solidFill>
                  <a:srgbClr val="262626"/>
                </a:solidFill>
                <a:latin typeface="Verdana"/>
                <a:cs typeface="Verdana"/>
              </a:rPr>
              <a:t>used,</a:t>
            </a:r>
            <a:r>
              <a:rPr sz="1600" spc="-65" dirty="0">
                <a:solidFill>
                  <a:srgbClr val="262626"/>
                </a:solidFill>
                <a:latin typeface="Verdana"/>
                <a:cs typeface="Verdana"/>
              </a:rPr>
              <a:t> </a:t>
            </a:r>
            <a:r>
              <a:rPr sz="1600" dirty="0">
                <a:solidFill>
                  <a:srgbClr val="262626"/>
                </a:solidFill>
                <a:latin typeface="Verdana"/>
                <a:cs typeface="Verdana"/>
              </a:rPr>
              <a:t>such</a:t>
            </a:r>
            <a:r>
              <a:rPr sz="1600" spc="-45" dirty="0">
                <a:solidFill>
                  <a:srgbClr val="262626"/>
                </a:solidFill>
                <a:latin typeface="Verdana"/>
                <a:cs typeface="Verdana"/>
              </a:rPr>
              <a:t> </a:t>
            </a:r>
            <a:r>
              <a:rPr sz="1600" dirty="0">
                <a:solidFill>
                  <a:srgbClr val="262626"/>
                </a:solidFill>
                <a:latin typeface="Verdana"/>
                <a:cs typeface="Verdana"/>
              </a:rPr>
              <a:t>as</a:t>
            </a:r>
            <a:r>
              <a:rPr sz="1600" spc="-125" dirty="0">
                <a:solidFill>
                  <a:srgbClr val="262626"/>
                </a:solidFill>
                <a:latin typeface="Verdana"/>
                <a:cs typeface="Verdana"/>
              </a:rPr>
              <a:t> </a:t>
            </a:r>
            <a:r>
              <a:rPr sz="1600" spc="-25" dirty="0">
                <a:solidFill>
                  <a:srgbClr val="262626"/>
                </a:solidFill>
                <a:latin typeface="Verdana"/>
                <a:cs typeface="Verdana"/>
              </a:rPr>
              <a:t>precision,</a:t>
            </a:r>
            <a:r>
              <a:rPr sz="1600" spc="-65" dirty="0">
                <a:solidFill>
                  <a:srgbClr val="262626"/>
                </a:solidFill>
                <a:latin typeface="Verdana"/>
                <a:cs typeface="Verdana"/>
              </a:rPr>
              <a:t> </a:t>
            </a:r>
            <a:r>
              <a:rPr sz="1600" spc="-25" dirty="0">
                <a:solidFill>
                  <a:srgbClr val="262626"/>
                </a:solidFill>
                <a:latin typeface="Verdana"/>
                <a:cs typeface="Verdana"/>
              </a:rPr>
              <a:t>recall,</a:t>
            </a:r>
            <a:r>
              <a:rPr sz="1600" spc="-70" dirty="0">
                <a:solidFill>
                  <a:srgbClr val="262626"/>
                </a:solidFill>
                <a:latin typeface="Verdana"/>
                <a:cs typeface="Verdana"/>
              </a:rPr>
              <a:t> </a:t>
            </a:r>
            <a:r>
              <a:rPr sz="1600" spc="60" dirty="0">
                <a:solidFill>
                  <a:srgbClr val="262626"/>
                </a:solidFill>
                <a:latin typeface="Verdana"/>
                <a:cs typeface="Verdana"/>
              </a:rPr>
              <a:t>and</a:t>
            </a:r>
            <a:r>
              <a:rPr sz="1600" spc="-100" dirty="0">
                <a:solidFill>
                  <a:srgbClr val="262626"/>
                </a:solidFill>
                <a:latin typeface="Verdana"/>
                <a:cs typeface="Verdana"/>
              </a:rPr>
              <a:t> </a:t>
            </a:r>
            <a:r>
              <a:rPr sz="1600" spc="-300" dirty="0">
                <a:solidFill>
                  <a:srgbClr val="262626"/>
                </a:solidFill>
                <a:latin typeface="Verdana"/>
                <a:cs typeface="Verdana"/>
              </a:rPr>
              <a:t>F1</a:t>
            </a:r>
            <a:r>
              <a:rPr sz="1600" spc="500" dirty="0">
                <a:solidFill>
                  <a:srgbClr val="262626"/>
                </a:solidFill>
                <a:latin typeface="Verdana"/>
                <a:cs typeface="Verdana"/>
              </a:rPr>
              <a:t> </a:t>
            </a:r>
            <a:r>
              <a:rPr sz="1600" spc="-30" dirty="0">
                <a:solidFill>
                  <a:srgbClr val="262626"/>
                </a:solidFill>
                <a:latin typeface="Verdana"/>
                <a:cs typeface="Verdana"/>
              </a:rPr>
              <a:t>score. </a:t>
            </a:r>
            <a:r>
              <a:rPr sz="1600" spc="-35" dirty="0">
                <a:solidFill>
                  <a:srgbClr val="262626"/>
                </a:solidFill>
                <a:latin typeface="Verdana"/>
                <a:cs typeface="Verdana"/>
              </a:rPr>
              <a:t>Additionally,</a:t>
            </a:r>
            <a:r>
              <a:rPr sz="1600" spc="-10" dirty="0">
                <a:solidFill>
                  <a:srgbClr val="262626"/>
                </a:solidFill>
                <a:latin typeface="Verdana"/>
                <a:cs typeface="Verdana"/>
              </a:rPr>
              <a:t> </a:t>
            </a:r>
            <a:r>
              <a:rPr sz="1600" dirty="0">
                <a:solidFill>
                  <a:srgbClr val="262626"/>
                </a:solidFill>
                <a:latin typeface="Verdana"/>
                <a:cs typeface="Verdana"/>
              </a:rPr>
              <a:t>techniques</a:t>
            </a:r>
            <a:r>
              <a:rPr sz="1600" spc="-70" dirty="0">
                <a:solidFill>
                  <a:srgbClr val="262626"/>
                </a:solidFill>
                <a:latin typeface="Verdana"/>
                <a:cs typeface="Verdana"/>
              </a:rPr>
              <a:t> </a:t>
            </a:r>
            <a:r>
              <a:rPr sz="1600" spc="-55" dirty="0">
                <a:solidFill>
                  <a:srgbClr val="262626"/>
                </a:solidFill>
                <a:latin typeface="Verdana"/>
                <a:cs typeface="Verdana"/>
              </a:rPr>
              <a:t>like</a:t>
            </a:r>
            <a:r>
              <a:rPr sz="1600" spc="-25" dirty="0">
                <a:solidFill>
                  <a:srgbClr val="262626"/>
                </a:solidFill>
                <a:latin typeface="Verdana"/>
                <a:cs typeface="Verdana"/>
              </a:rPr>
              <a:t> </a:t>
            </a:r>
            <a:r>
              <a:rPr sz="1600" dirty="0">
                <a:solidFill>
                  <a:srgbClr val="262626"/>
                </a:solidFill>
                <a:latin typeface="Verdana"/>
                <a:cs typeface="Verdana"/>
              </a:rPr>
              <a:t>cross-</a:t>
            </a:r>
            <a:r>
              <a:rPr sz="1600" spc="-20" dirty="0">
                <a:solidFill>
                  <a:srgbClr val="262626"/>
                </a:solidFill>
                <a:latin typeface="Verdana"/>
                <a:cs typeface="Verdana"/>
              </a:rPr>
              <a:t>validation</a:t>
            </a:r>
            <a:r>
              <a:rPr sz="1600" spc="20" dirty="0">
                <a:solidFill>
                  <a:srgbClr val="262626"/>
                </a:solidFill>
                <a:latin typeface="Verdana"/>
                <a:cs typeface="Verdana"/>
              </a:rPr>
              <a:t> </a:t>
            </a:r>
            <a:r>
              <a:rPr sz="1600" spc="60" dirty="0">
                <a:solidFill>
                  <a:srgbClr val="262626"/>
                </a:solidFill>
                <a:latin typeface="Verdana"/>
                <a:cs typeface="Verdana"/>
              </a:rPr>
              <a:t>and</a:t>
            </a:r>
            <a:r>
              <a:rPr sz="1600" spc="-45" dirty="0">
                <a:solidFill>
                  <a:srgbClr val="262626"/>
                </a:solidFill>
                <a:latin typeface="Verdana"/>
                <a:cs typeface="Verdana"/>
              </a:rPr>
              <a:t> </a:t>
            </a:r>
            <a:r>
              <a:rPr sz="1600" spc="-10" dirty="0">
                <a:solidFill>
                  <a:srgbClr val="262626"/>
                </a:solidFill>
                <a:latin typeface="Verdana"/>
                <a:cs typeface="Verdana"/>
              </a:rPr>
              <a:t>confusion</a:t>
            </a:r>
            <a:endParaRPr sz="1600" dirty="0">
              <a:latin typeface="Verdana"/>
              <a:cs typeface="Verdana"/>
            </a:endParaRPr>
          </a:p>
          <a:p>
            <a:pPr marL="12700" marR="296545">
              <a:lnSpc>
                <a:spcPct val="150000"/>
              </a:lnSpc>
            </a:pPr>
            <a:r>
              <a:rPr sz="1600" dirty="0">
                <a:solidFill>
                  <a:srgbClr val="262626"/>
                </a:solidFill>
                <a:latin typeface="Verdana"/>
                <a:cs typeface="Verdana"/>
              </a:rPr>
              <a:t>matrices</a:t>
            </a:r>
            <a:r>
              <a:rPr sz="1600" spc="-80" dirty="0">
                <a:solidFill>
                  <a:srgbClr val="262626"/>
                </a:solidFill>
                <a:latin typeface="Verdana"/>
                <a:cs typeface="Verdana"/>
              </a:rPr>
              <a:t> </a:t>
            </a:r>
            <a:r>
              <a:rPr sz="1600" spc="75" dirty="0">
                <a:solidFill>
                  <a:srgbClr val="262626"/>
                </a:solidFill>
                <a:latin typeface="Verdana"/>
                <a:cs typeface="Verdana"/>
              </a:rPr>
              <a:t>can</a:t>
            </a:r>
            <a:r>
              <a:rPr sz="1600" spc="10" dirty="0">
                <a:solidFill>
                  <a:srgbClr val="262626"/>
                </a:solidFill>
                <a:latin typeface="Verdana"/>
                <a:cs typeface="Verdana"/>
              </a:rPr>
              <a:t> </a:t>
            </a:r>
            <a:r>
              <a:rPr sz="1600" spc="-25" dirty="0">
                <a:solidFill>
                  <a:srgbClr val="262626"/>
                </a:solidFill>
                <a:latin typeface="Verdana"/>
                <a:cs typeface="Verdana"/>
              </a:rPr>
              <a:t>provide</a:t>
            </a:r>
            <a:r>
              <a:rPr sz="1600" spc="-30" dirty="0">
                <a:solidFill>
                  <a:srgbClr val="262626"/>
                </a:solidFill>
                <a:latin typeface="Verdana"/>
                <a:cs typeface="Verdana"/>
              </a:rPr>
              <a:t> </a:t>
            </a:r>
            <a:r>
              <a:rPr sz="1600" spc="-25" dirty="0">
                <a:solidFill>
                  <a:srgbClr val="262626"/>
                </a:solidFill>
                <a:latin typeface="Verdana"/>
                <a:cs typeface="Verdana"/>
              </a:rPr>
              <a:t>insight</a:t>
            </a:r>
            <a:r>
              <a:rPr sz="1600" spc="-15" dirty="0">
                <a:solidFill>
                  <a:srgbClr val="262626"/>
                </a:solidFill>
                <a:latin typeface="Verdana"/>
                <a:cs typeface="Verdana"/>
              </a:rPr>
              <a:t> </a:t>
            </a:r>
            <a:r>
              <a:rPr sz="1600" spc="-25" dirty="0">
                <a:solidFill>
                  <a:srgbClr val="262626"/>
                </a:solidFill>
                <a:latin typeface="Verdana"/>
                <a:cs typeface="Verdana"/>
              </a:rPr>
              <a:t>into</a:t>
            </a:r>
            <a:r>
              <a:rPr sz="1600" spc="-65" dirty="0">
                <a:solidFill>
                  <a:srgbClr val="262626"/>
                </a:solidFill>
                <a:latin typeface="Verdana"/>
                <a:cs typeface="Verdana"/>
              </a:rPr>
              <a:t> </a:t>
            </a:r>
            <a:r>
              <a:rPr sz="1600" dirty="0">
                <a:solidFill>
                  <a:srgbClr val="262626"/>
                </a:solidFill>
                <a:latin typeface="Verdana"/>
                <a:cs typeface="Verdana"/>
              </a:rPr>
              <a:t>the</a:t>
            </a:r>
            <a:r>
              <a:rPr sz="1600" spc="-30" dirty="0">
                <a:solidFill>
                  <a:srgbClr val="262626"/>
                </a:solidFill>
                <a:latin typeface="Verdana"/>
                <a:cs typeface="Verdana"/>
              </a:rPr>
              <a:t> </a:t>
            </a:r>
            <a:r>
              <a:rPr sz="1600" dirty="0">
                <a:solidFill>
                  <a:srgbClr val="262626"/>
                </a:solidFill>
                <a:latin typeface="Verdana"/>
                <a:cs typeface="Verdana"/>
              </a:rPr>
              <a:t>model's</a:t>
            </a:r>
            <a:r>
              <a:rPr sz="1600" spc="-75" dirty="0">
                <a:solidFill>
                  <a:srgbClr val="262626"/>
                </a:solidFill>
                <a:latin typeface="Verdana"/>
                <a:cs typeface="Verdana"/>
              </a:rPr>
              <a:t> </a:t>
            </a:r>
            <a:r>
              <a:rPr sz="1600" dirty="0">
                <a:solidFill>
                  <a:srgbClr val="262626"/>
                </a:solidFill>
                <a:latin typeface="Verdana"/>
                <a:cs typeface="Verdana"/>
              </a:rPr>
              <a:t>performance</a:t>
            </a:r>
            <a:r>
              <a:rPr sz="1600" spc="-30" dirty="0">
                <a:solidFill>
                  <a:srgbClr val="262626"/>
                </a:solidFill>
                <a:latin typeface="Verdana"/>
                <a:cs typeface="Verdana"/>
              </a:rPr>
              <a:t> </a:t>
            </a:r>
            <a:r>
              <a:rPr sz="1600" spc="-10" dirty="0">
                <a:solidFill>
                  <a:srgbClr val="262626"/>
                </a:solidFill>
                <a:latin typeface="Verdana"/>
                <a:cs typeface="Verdana"/>
              </a:rPr>
              <a:t>across different</a:t>
            </a:r>
            <a:r>
              <a:rPr sz="1600" spc="-70" dirty="0">
                <a:solidFill>
                  <a:srgbClr val="262626"/>
                </a:solidFill>
                <a:latin typeface="Verdana"/>
                <a:cs typeface="Verdana"/>
              </a:rPr>
              <a:t> </a:t>
            </a:r>
            <a:r>
              <a:rPr sz="1600" spc="-10" dirty="0">
                <a:solidFill>
                  <a:srgbClr val="262626"/>
                </a:solidFill>
                <a:latin typeface="Verdana"/>
                <a:cs typeface="Verdana"/>
              </a:rPr>
              <a:t>datasets.</a:t>
            </a:r>
            <a:r>
              <a:rPr sz="1600" spc="-85" dirty="0">
                <a:solidFill>
                  <a:srgbClr val="262626"/>
                </a:solidFill>
                <a:latin typeface="Verdana"/>
                <a:cs typeface="Verdana"/>
              </a:rPr>
              <a:t> </a:t>
            </a:r>
            <a:r>
              <a:rPr sz="1600" spc="-10" dirty="0">
                <a:solidFill>
                  <a:srgbClr val="262626"/>
                </a:solidFill>
                <a:latin typeface="Verdana"/>
                <a:cs typeface="Verdana"/>
              </a:rPr>
              <a:t>These</a:t>
            </a:r>
            <a:r>
              <a:rPr sz="1600" spc="-80" dirty="0">
                <a:solidFill>
                  <a:srgbClr val="262626"/>
                </a:solidFill>
                <a:latin typeface="Verdana"/>
                <a:cs typeface="Verdana"/>
              </a:rPr>
              <a:t> </a:t>
            </a:r>
            <a:r>
              <a:rPr sz="1600" dirty="0">
                <a:solidFill>
                  <a:srgbClr val="262626"/>
                </a:solidFill>
                <a:latin typeface="Verdana"/>
                <a:cs typeface="Verdana"/>
              </a:rPr>
              <a:t>evaluations</a:t>
            </a:r>
            <a:r>
              <a:rPr sz="1600" spc="-125" dirty="0">
                <a:solidFill>
                  <a:srgbClr val="262626"/>
                </a:solidFill>
                <a:latin typeface="Verdana"/>
                <a:cs typeface="Verdana"/>
              </a:rPr>
              <a:t> </a:t>
            </a:r>
            <a:r>
              <a:rPr sz="1600" dirty="0">
                <a:solidFill>
                  <a:srgbClr val="262626"/>
                </a:solidFill>
                <a:latin typeface="Verdana"/>
                <a:cs typeface="Verdana"/>
              </a:rPr>
              <a:t>are</a:t>
            </a:r>
            <a:r>
              <a:rPr sz="1600" spc="-80" dirty="0">
                <a:solidFill>
                  <a:srgbClr val="262626"/>
                </a:solidFill>
                <a:latin typeface="Verdana"/>
                <a:cs typeface="Verdana"/>
              </a:rPr>
              <a:t> </a:t>
            </a:r>
            <a:r>
              <a:rPr sz="1600" dirty="0">
                <a:solidFill>
                  <a:srgbClr val="262626"/>
                </a:solidFill>
                <a:latin typeface="Verdana"/>
                <a:cs typeface="Verdana"/>
              </a:rPr>
              <a:t>crucial</a:t>
            </a:r>
            <a:r>
              <a:rPr sz="1600" spc="-80" dirty="0">
                <a:solidFill>
                  <a:srgbClr val="262626"/>
                </a:solidFill>
                <a:latin typeface="Verdana"/>
                <a:cs typeface="Verdana"/>
              </a:rPr>
              <a:t> </a:t>
            </a:r>
            <a:r>
              <a:rPr sz="1600" spc="-10" dirty="0">
                <a:solidFill>
                  <a:srgbClr val="262626"/>
                </a:solidFill>
                <a:latin typeface="Verdana"/>
                <a:cs typeface="Verdana"/>
              </a:rPr>
              <a:t>to</a:t>
            </a:r>
            <a:r>
              <a:rPr sz="1600" spc="-110" dirty="0">
                <a:solidFill>
                  <a:srgbClr val="262626"/>
                </a:solidFill>
                <a:latin typeface="Verdana"/>
                <a:cs typeface="Verdana"/>
              </a:rPr>
              <a:t> </a:t>
            </a:r>
            <a:r>
              <a:rPr sz="1600" dirty="0">
                <a:solidFill>
                  <a:srgbClr val="262626"/>
                </a:solidFill>
                <a:latin typeface="Verdana"/>
                <a:cs typeface="Verdana"/>
              </a:rPr>
              <a:t>ensure</a:t>
            </a:r>
            <a:r>
              <a:rPr sz="1600" spc="-80" dirty="0">
                <a:solidFill>
                  <a:srgbClr val="262626"/>
                </a:solidFill>
                <a:latin typeface="Verdana"/>
                <a:cs typeface="Verdana"/>
              </a:rPr>
              <a:t> </a:t>
            </a:r>
            <a:r>
              <a:rPr sz="1600" dirty="0">
                <a:solidFill>
                  <a:srgbClr val="262626"/>
                </a:solidFill>
                <a:latin typeface="Verdana"/>
                <a:cs typeface="Verdana"/>
              </a:rPr>
              <a:t>the</a:t>
            </a:r>
            <a:r>
              <a:rPr sz="1600" spc="-80" dirty="0">
                <a:solidFill>
                  <a:srgbClr val="262626"/>
                </a:solidFill>
                <a:latin typeface="Verdana"/>
                <a:cs typeface="Verdana"/>
              </a:rPr>
              <a:t> </a:t>
            </a:r>
            <a:r>
              <a:rPr sz="1600" spc="-10" dirty="0">
                <a:solidFill>
                  <a:srgbClr val="262626"/>
                </a:solidFill>
                <a:latin typeface="Verdana"/>
                <a:cs typeface="Verdana"/>
              </a:rPr>
              <a:t>reliability </a:t>
            </a:r>
            <a:r>
              <a:rPr sz="1600" spc="60" dirty="0">
                <a:solidFill>
                  <a:srgbClr val="262626"/>
                </a:solidFill>
                <a:latin typeface="Verdana"/>
                <a:cs typeface="Verdana"/>
              </a:rPr>
              <a:t>and</a:t>
            </a:r>
            <a:r>
              <a:rPr sz="1600" spc="-80" dirty="0">
                <a:solidFill>
                  <a:srgbClr val="262626"/>
                </a:solidFill>
                <a:latin typeface="Verdana"/>
                <a:cs typeface="Verdana"/>
              </a:rPr>
              <a:t> </a:t>
            </a:r>
            <a:r>
              <a:rPr sz="1600" dirty="0">
                <a:solidFill>
                  <a:srgbClr val="262626"/>
                </a:solidFill>
                <a:latin typeface="Verdana"/>
                <a:cs typeface="Verdana"/>
              </a:rPr>
              <a:t>effectiveness</a:t>
            </a:r>
            <a:r>
              <a:rPr sz="1600" spc="-105" dirty="0">
                <a:solidFill>
                  <a:srgbClr val="262626"/>
                </a:solidFill>
                <a:latin typeface="Verdana"/>
                <a:cs typeface="Verdana"/>
              </a:rPr>
              <a:t> </a:t>
            </a:r>
            <a:r>
              <a:rPr sz="1600" dirty="0">
                <a:solidFill>
                  <a:srgbClr val="262626"/>
                </a:solidFill>
                <a:latin typeface="Verdana"/>
                <a:cs typeface="Verdana"/>
              </a:rPr>
              <a:t>of</a:t>
            </a:r>
            <a:r>
              <a:rPr sz="1600" spc="10" dirty="0">
                <a:solidFill>
                  <a:srgbClr val="262626"/>
                </a:solidFill>
                <a:latin typeface="Verdana"/>
                <a:cs typeface="Verdana"/>
              </a:rPr>
              <a:t> </a:t>
            </a:r>
            <a:r>
              <a:rPr sz="1600" dirty="0">
                <a:solidFill>
                  <a:srgbClr val="262626"/>
                </a:solidFill>
                <a:latin typeface="Verdana"/>
                <a:cs typeface="Verdana"/>
              </a:rPr>
              <a:t>the</a:t>
            </a:r>
            <a:r>
              <a:rPr sz="1600" spc="-60" dirty="0">
                <a:solidFill>
                  <a:srgbClr val="262626"/>
                </a:solidFill>
                <a:latin typeface="Verdana"/>
                <a:cs typeface="Verdana"/>
              </a:rPr>
              <a:t> </a:t>
            </a:r>
            <a:r>
              <a:rPr sz="1600" spc="50" dirty="0">
                <a:solidFill>
                  <a:srgbClr val="262626"/>
                </a:solidFill>
                <a:latin typeface="Verdana"/>
                <a:cs typeface="Verdana"/>
              </a:rPr>
              <a:t>machine</a:t>
            </a:r>
            <a:r>
              <a:rPr sz="1600" spc="-60" dirty="0">
                <a:solidFill>
                  <a:srgbClr val="262626"/>
                </a:solidFill>
                <a:latin typeface="Verdana"/>
                <a:cs typeface="Verdana"/>
              </a:rPr>
              <a:t> </a:t>
            </a:r>
            <a:r>
              <a:rPr sz="1600" dirty="0">
                <a:solidFill>
                  <a:srgbClr val="262626"/>
                </a:solidFill>
                <a:latin typeface="Verdana"/>
                <a:cs typeface="Verdana"/>
              </a:rPr>
              <a:t>learning</a:t>
            </a:r>
            <a:r>
              <a:rPr sz="1600" spc="-80" dirty="0">
                <a:solidFill>
                  <a:srgbClr val="262626"/>
                </a:solidFill>
                <a:latin typeface="Verdana"/>
                <a:cs typeface="Verdana"/>
              </a:rPr>
              <a:t> </a:t>
            </a:r>
            <a:r>
              <a:rPr sz="1600" dirty="0">
                <a:solidFill>
                  <a:srgbClr val="262626"/>
                </a:solidFill>
                <a:latin typeface="Verdana"/>
                <a:cs typeface="Verdana"/>
              </a:rPr>
              <a:t>models</a:t>
            </a:r>
            <a:r>
              <a:rPr sz="1600" spc="-105" dirty="0">
                <a:solidFill>
                  <a:srgbClr val="262626"/>
                </a:solidFill>
                <a:latin typeface="Verdana"/>
                <a:cs typeface="Verdana"/>
              </a:rPr>
              <a:t> </a:t>
            </a:r>
            <a:r>
              <a:rPr sz="1600" spc="-55" dirty="0">
                <a:solidFill>
                  <a:srgbClr val="262626"/>
                </a:solidFill>
                <a:latin typeface="Verdana"/>
                <a:cs typeface="Verdana"/>
              </a:rPr>
              <a:t>in</a:t>
            </a:r>
            <a:r>
              <a:rPr sz="1600" spc="-25" dirty="0">
                <a:solidFill>
                  <a:srgbClr val="262626"/>
                </a:solidFill>
                <a:latin typeface="Verdana"/>
                <a:cs typeface="Verdana"/>
              </a:rPr>
              <a:t> </a:t>
            </a:r>
            <a:r>
              <a:rPr sz="1600" dirty="0">
                <a:solidFill>
                  <a:srgbClr val="262626"/>
                </a:solidFill>
                <a:latin typeface="Verdana"/>
                <a:cs typeface="Verdana"/>
              </a:rPr>
              <a:t>detecting</a:t>
            </a:r>
            <a:r>
              <a:rPr sz="1600" spc="-80" dirty="0">
                <a:solidFill>
                  <a:srgbClr val="262626"/>
                </a:solidFill>
                <a:latin typeface="Verdana"/>
                <a:cs typeface="Verdana"/>
              </a:rPr>
              <a:t> </a:t>
            </a:r>
            <a:r>
              <a:rPr sz="1600" spc="35" dirty="0">
                <a:solidFill>
                  <a:srgbClr val="262626"/>
                </a:solidFill>
                <a:latin typeface="Verdana"/>
                <a:cs typeface="Verdana"/>
              </a:rPr>
              <a:t>and </a:t>
            </a:r>
            <a:r>
              <a:rPr sz="1600" dirty="0">
                <a:solidFill>
                  <a:srgbClr val="262626"/>
                </a:solidFill>
                <a:latin typeface="Verdana"/>
                <a:cs typeface="Verdana"/>
              </a:rPr>
              <a:t>classifying</a:t>
            </a:r>
            <a:r>
              <a:rPr sz="1600" spc="-110" dirty="0">
                <a:solidFill>
                  <a:srgbClr val="262626"/>
                </a:solidFill>
                <a:latin typeface="Verdana"/>
                <a:cs typeface="Verdana"/>
              </a:rPr>
              <a:t> </a:t>
            </a:r>
            <a:r>
              <a:rPr sz="1600" spc="-10" dirty="0">
                <a:solidFill>
                  <a:srgbClr val="262626"/>
                </a:solidFill>
                <a:latin typeface="Verdana"/>
                <a:cs typeface="Verdana"/>
              </a:rPr>
              <a:t>Android</a:t>
            </a:r>
            <a:r>
              <a:rPr sz="1600" spc="-110" dirty="0">
                <a:solidFill>
                  <a:srgbClr val="262626"/>
                </a:solidFill>
                <a:latin typeface="Verdana"/>
                <a:cs typeface="Verdana"/>
              </a:rPr>
              <a:t> </a:t>
            </a:r>
            <a:r>
              <a:rPr sz="1600" spc="-10" dirty="0">
                <a:solidFill>
                  <a:srgbClr val="262626"/>
                </a:solidFill>
                <a:latin typeface="Verdana"/>
                <a:cs typeface="Verdana"/>
              </a:rPr>
              <a:t>malware.</a:t>
            </a:r>
            <a:endParaRPr sz="1600" dirty="0">
              <a:latin typeface="Verdana"/>
              <a:cs typeface="Verdana"/>
            </a:endParaRPr>
          </a:p>
        </p:txBody>
      </p:sp>
      <p:sp>
        <p:nvSpPr>
          <p:cNvPr id="4" name="object 4"/>
          <p:cNvSpPr txBox="1">
            <a:spLocks noGrp="1"/>
          </p:cNvSpPr>
          <p:nvPr>
            <p:ph type="title"/>
          </p:nvPr>
        </p:nvSpPr>
        <p:spPr>
          <a:prstGeom prst="rect">
            <a:avLst/>
          </a:prstGeom>
        </p:spPr>
        <p:txBody>
          <a:bodyPr vert="horz" wrap="square" lIns="0" tIns="53975" rIns="0" bIns="0" rtlCol="0">
            <a:spAutoFit/>
          </a:bodyPr>
          <a:lstStyle/>
          <a:p>
            <a:pPr marL="12700" marR="5080">
              <a:lnSpc>
                <a:spcPts val="3810"/>
              </a:lnSpc>
              <a:spcBef>
                <a:spcPts val="425"/>
              </a:spcBef>
            </a:pPr>
            <a:r>
              <a:rPr spc="-229" dirty="0"/>
              <a:t>7.</a:t>
            </a:r>
            <a:r>
              <a:rPr spc="-325" dirty="0"/>
              <a:t> </a:t>
            </a:r>
            <a:r>
              <a:rPr spc="254" dirty="0"/>
              <a:t>Evaluating</a:t>
            </a:r>
            <a:r>
              <a:rPr spc="-260" dirty="0"/>
              <a:t> </a:t>
            </a:r>
            <a:r>
              <a:rPr spc="270" dirty="0"/>
              <a:t>Model </a:t>
            </a:r>
            <a:r>
              <a:rPr spc="240" dirty="0"/>
              <a:t>Performance</a:t>
            </a:r>
            <a:r>
              <a:rPr spc="-275" dirty="0"/>
              <a:t> </a:t>
            </a:r>
            <a:r>
              <a:rPr spc="385" dirty="0"/>
              <a:t>and</a:t>
            </a:r>
            <a:r>
              <a:rPr spc="-254" dirty="0"/>
              <a:t> </a:t>
            </a:r>
            <a:r>
              <a:rPr spc="310" dirty="0"/>
              <a:t>Accuracy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246336" y="2279398"/>
            <a:ext cx="3300039" cy="3038508"/>
          </a:xfrm>
          <a:prstGeom prst="rect">
            <a:avLst/>
          </a:prstGeom>
        </p:spPr>
      </p:pic>
      <p:sp>
        <p:nvSpPr>
          <p:cNvPr id="3" name="object 3"/>
          <p:cNvSpPr txBox="1"/>
          <p:nvPr/>
        </p:nvSpPr>
        <p:spPr>
          <a:xfrm>
            <a:off x="5901246" y="2954036"/>
            <a:ext cx="6188710" cy="2917722"/>
          </a:xfrm>
          <a:prstGeom prst="rect">
            <a:avLst/>
          </a:prstGeom>
        </p:spPr>
        <p:txBody>
          <a:bodyPr vert="horz" wrap="square" lIns="0" tIns="12700" rIns="0" bIns="0" rtlCol="0">
            <a:spAutoFit/>
          </a:bodyPr>
          <a:lstStyle/>
          <a:p>
            <a:pPr marL="12700" marR="5080">
              <a:lnSpc>
                <a:spcPct val="150000"/>
              </a:lnSpc>
              <a:spcBef>
                <a:spcPts val="100"/>
              </a:spcBef>
            </a:pPr>
            <a:r>
              <a:rPr sz="1600" spc="-10" dirty="0">
                <a:solidFill>
                  <a:srgbClr val="262626"/>
                </a:solidFill>
                <a:latin typeface="Verdana"/>
                <a:cs typeface="Verdana"/>
              </a:rPr>
              <a:t>Analyzing</a:t>
            </a:r>
            <a:r>
              <a:rPr sz="1600" spc="-65" dirty="0">
                <a:solidFill>
                  <a:srgbClr val="262626"/>
                </a:solidFill>
                <a:latin typeface="Verdana"/>
                <a:cs typeface="Verdana"/>
              </a:rPr>
              <a:t> </a:t>
            </a:r>
            <a:r>
              <a:rPr sz="1600" spc="-10" dirty="0">
                <a:solidFill>
                  <a:srgbClr val="262626"/>
                </a:solidFill>
                <a:latin typeface="Verdana"/>
                <a:cs typeface="Verdana"/>
              </a:rPr>
              <a:t>Android</a:t>
            </a:r>
            <a:r>
              <a:rPr sz="1600" spc="-60" dirty="0">
                <a:solidFill>
                  <a:srgbClr val="262626"/>
                </a:solidFill>
                <a:latin typeface="Verdana"/>
                <a:cs typeface="Verdana"/>
              </a:rPr>
              <a:t> </a:t>
            </a:r>
            <a:r>
              <a:rPr sz="1600" dirty="0">
                <a:solidFill>
                  <a:srgbClr val="262626"/>
                </a:solidFill>
                <a:latin typeface="Verdana"/>
                <a:cs typeface="Verdana"/>
              </a:rPr>
              <a:t>malware</a:t>
            </a:r>
            <a:r>
              <a:rPr sz="1600" spc="-45" dirty="0">
                <a:solidFill>
                  <a:srgbClr val="262626"/>
                </a:solidFill>
                <a:latin typeface="Verdana"/>
                <a:cs typeface="Verdana"/>
              </a:rPr>
              <a:t> </a:t>
            </a:r>
            <a:r>
              <a:rPr sz="1600" dirty="0">
                <a:solidFill>
                  <a:srgbClr val="262626"/>
                </a:solidFill>
                <a:latin typeface="Verdana"/>
                <a:cs typeface="Verdana"/>
              </a:rPr>
              <a:t>goes</a:t>
            </a:r>
            <a:r>
              <a:rPr sz="1600" spc="-85" dirty="0">
                <a:solidFill>
                  <a:srgbClr val="262626"/>
                </a:solidFill>
                <a:latin typeface="Verdana"/>
                <a:cs typeface="Verdana"/>
              </a:rPr>
              <a:t> </a:t>
            </a:r>
            <a:r>
              <a:rPr sz="1600" dirty="0">
                <a:solidFill>
                  <a:srgbClr val="262626"/>
                </a:solidFill>
                <a:latin typeface="Verdana"/>
                <a:cs typeface="Verdana"/>
              </a:rPr>
              <a:t>beyond</a:t>
            </a:r>
            <a:r>
              <a:rPr sz="1600" spc="-65" dirty="0">
                <a:solidFill>
                  <a:srgbClr val="262626"/>
                </a:solidFill>
                <a:latin typeface="Verdana"/>
                <a:cs typeface="Verdana"/>
              </a:rPr>
              <a:t> </a:t>
            </a:r>
            <a:r>
              <a:rPr sz="1600" spc="-10" dirty="0">
                <a:solidFill>
                  <a:srgbClr val="262626"/>
                </a:solidFill>
                <a:latin typeface="Verdana"/>
                <a:cs typeface="Verdana"/>
              </a:rPr>
              <a:t>detection.</a:t>
            </a:r>
            <a:r>
              <a:rPr sz="1600" spc="-50" dirty="0">
                <a:solidFill>
                  <a:srgbClr val="262626"/>
                </a:solidFill>
                <a:latin typeface="Verdana"/>
                <a:cs typeface="Verdana"/>
              </a:rPr>
              <a:t> </a:t>
            </a:r>
            <a:r>
              <a:rPr sz="1600" spc="-65" dirty="0">
                <a:solidFill>
                  <a:srgbClr val="262626"/>
                </a:solidFill>
                <a:latin typeface="Verdana"/>
                <a:cs typeface="Verdana"/>
              </a:rPr>
              <a:t>By</a:t>
            </a:r>
            <a:r>
              <a:rPr sz="1600" spc="-10" dirty="0">
                <a:solidFill>
                  <a:srgbClr val="262626"/>
                </a:solidFill>
                <a:latin typeface="Verdana"/>
                <a:cs typeface="Verdana"/>
              </a:rPr>
              <a:t> </a:t>
            </a:r>
            <a:r>
              <a:rPr sz="1600" dirty="0">
                <a:solidFill>
                  <a:srgbClr val="262626"/>
                </a:solidFill>
                <a:latin typeface="Verdana"/>
                <a:cs typeface="Verdana"/>
              </a:rPr>
              <a:t>examining</a:t>
            </a:r>
            <a:r>
              <a:rPr sz="1600" spc="-60" dirty="0">
                <a:solidFill>
                  <a:srgbClr val="262626"/>
                </a:solidFill>
                <a:latin typeface="Verdana"/>
                <a:cs typeface="Verdana"/>
              </a:rPr>
              <a:t> </a:t>
            </a:r>
            <a:r>
              <a:rPr sz="1600" spc="-25" dirty="0">
                <a:solidFill>
                  <a:srgbClr val="262626"/>
                </a:solidFill>
                <a:latin typeface="Verdana"/>
                <a:cs typeface="Verdana"/>
              </a:rPr>
              <a:t>the </a:t>
            </a:r>
            <a:r>
              <a:rPr sz="1600" spc="-10" dirty="0">
                <a:solidFill>
                  <a:srgbClr val="262626"/>
                </a:solidFill>
                <a:latin typeface="Verdana"/>
                <a:cs typeface="Verdana"/>
              </a:rPr>
              <a:t>behavior</a:t>
            </a:r>
            <a:r>
              <a:rPr sz="1600" spc="-90" dirty="0">
                <a:solidFill>
                  <a:srgbClr val="262626"/>
                </a:solidFill>
                <a:latin typeface="Verdana"/>
                <a:cs typeface="Verdana"/>
              </a:rPr>
              <a:t> </a:t>
            </a:r>
            <a:r>
              <a:rPr sz="1600" dirty="0">
                <a:solidFill>
                  <a:srgbClr val="262626"/>
                </a:solidFill>
                <a:latin typeface="Verdana"/>
                <a:cs typeface="Verdana"/>
              </a:rPr>
              <a:t>of</a:t>
            </a:r>
            <a:r>
              <a:rPr sz="1600" spc="-20" dirty="0">
                <a:solidFill>
                  <a:srgbClr val="262626"/>
                </a:solidFill>
                <a:latin typeface="Verdana"/>
                <a:cs typeface="Verdana"/>
              </a:rPr>
              <a:t> </a:t>
            </a:r>
            <a:r>
              <a:rPr sz="1600" dirty="0">
                <a:solidFill>
                  <a:srgbClr val="262626"/>
                </a:solidFill>
                <a:latin typeface="Verdana"/>
                <a:cs typeface="Verdana"/>
              </a:rPr>
              <a:t>malware,</a:t>
            </a:r>
            <a:r>
              <a:rPr sz="1600" spc="-75" dirty="0">
                <a:solidFill>
                  <a:srgbClr val="262626"/>
                </a:solidFill>
                <a:latin typeface="Verdana"/>
                <a:cs typeface="Verdana"/>
              </a:rPr>
              <a:t> </a:t>
            </a:r>
            <a:r>
              <a:rPr sz="1600" dirty="0">
                <a:solidFill>
                  <a:srgbClr val="262626"/>
                </a:solidFill>
                <a:latin typeface="Verdana"/>
                <a:cs typeface="Verdana"/>
              </a:rPr>
              <a:t>we</a:t>
            </a:r>
            <a:r>
              <a:rPr sz="1600" spc="-90" dirty="0">
                <a:solidFill>
                  <a:srgbClr val="262626"/>
                </a:solidFill>
                <a:latin typeface="Verdana"/>
                <a:cs typeface="Verdana"/>
              </a:rPr>
              <a:t> </a:t>
            </a:r>
            <a:r>
              <a:rPr sz="1600" spc="75" dirty="0">
                <a:solidFill>
                  <a:srgbClr val="262626"/>
                </a:solidFill>
                <a:latin typeface="Verdana"/>
                <a:cs typeface="Verdana"/>
              </a:rPr>
              <a:t>can</a:t>
            </a:r>
            <a:r>
              <a:rPr sz="1600" spc="-55" dirty="0">
                <a:solidFill>
                  <a:srgbClr val="262626"/>
                </a:solidFill>
                <a:latin typeface="Verdana"/>
                <a:cs typeface="Verdana"/>
              </a:rPr>
              <a:t> </a:t>
            </a:r>
            <a:r>
              <a:rPr sz="1600" dirty="0">
                <a:solidFill>
                  <a:srgbClr val="262626"/>
                </a:solidFill>
                <a:latin typeface="Verdana"/>
                <a:cs typeface="Verdana"/>
              </a:rPr>
              <a:t>understand</a:t>
            </a:r>
            <a:r>
              <a:rPr sz="1600" spc="-105" dirty="0">
                <a:solidFill>
                  <a:srgbClr val="262626"/>
                </a:solidFill>
                <a:latin typeface="Verdana"/>
                <a:cs typeface="Verdana"/>
              </a:rPr>
              <a:t> </a:t>
            </a:r>
            <a:r>
              <a:rPr sz="1600" spc="-55" dirty="0">
                <a:solidFill>
                  <a:srgbClr val="262626"/>
                </a:solidFill>
                <a:latin typeface="Verdana"/>
                <a:cs typeface="Verdana"/>
              </a:rPr>
              <a:t>its</a:t>
            </a:r>
            <a:r>
              <a:rPr sz="1600" spc="-125" dirty="0">
                <a:solidFill>
                  <a:srgbClr val="262626"/>
                </a:solidFill>
                <a:latin typeface="Verdana"/>
                <a:cs typeface="Verdana"/>
              </a:rPr>
              <a:t> </a:t>
            </a:r>
            <a:r>
              <a:rPr sz="1600" dirty="0">
                <a:solidFill>
                  <a:srgbClr val="262626"/>
                </a:solidFill>
                <a:latin typeface="Verdana"/>
                <a:cs typeface="Verdana"/>
              </a:rPr>
              <a:t>capabilities</a:t>
            </a:r>
            <a:r>
              <a:rPr sz="1600" spc="-130" dirty="0">
                <a:solidFill>
                  <a:srgbClr val="262626"/>
                </a:solidFill>
                <a:latin typeface="Verdana"/>
                <a:cs typeface="Verdana"/>
              </a:rPr>
              <a:t> </a:t>
            </a:r>
            <a:r>
              <a:rPr sz="1600" spc="60" dirty="0">
                <a:solidFill>
                  <a:srgbClr val="262626"/>
                </a:solidFill>
                <a:latin typeface="Verdana"/>
                <a:cs typeface="Verdana"/>
              </a:rPr>
              <a:t>and</a:t>
            </a:r>
            <a:r>
              <a:rPr sz="1600" spc="-105" dirty="0">
                <a:solidFill>
                  <a:srgbClr val="262626"/>
                </a:solidFill>
                <a:latin typeface="Verdana"/>
                <a:cs typeface="Verdana"/>
              </a:rPr>
              <a:t> </a:t>
            </a:r>
            <a:r>
              <a:rPr sz="1600" spc="-10" dirty="0">
                <a:solidFill>
                  <a:srgbClr val="262626"/>
                </a:solidFill>
                <a:latin typeface="Verdana"/>
                <a:cs typeface="Verdana"/>
              </a:rPr>
              <a:t>potential </a:t>
            </a:r>
            <a:r>
              <a:rPr sz="1600" spc="-40" dirty="0">
                <a:solidFill>
                  <a:srgbClr val="262626"/>
                </a:solidFill>
                <a:latin typeface="Verdana"/>
                <a:cs typeface="Verdana"/>
              </a:rPr>
              <a:t>vulnerabilities.</a:t>
            </a:r>
            <a:r>
              <a:rPr sz="1600" spc="-60" dirty="0">
                <a:solidFill>
                  <a:srgbClr val="262626"/>
                </a:solidFill>
                <a:latin typeface="Verdana"/>
                <a:cs typeface="Verdana"/>
              </a:rPr>
              <a:t> </a:t>
            </a:r>
            <a:r>
              <a:rPr sz="1600" dirty="0">
                <a:solidFill>
                  <a:srgbClr val="262626"/>
                </a:solidFill>
                <a:latin typeface="Verdana"/>
                <a:cs typeface="Verdana"/>
              </a:rPr>
              <a:t>Machine</a:t>
            </a:r>
            <a:r>
              <a:rPr sz="1600" spc="-45" dirty="0">
                <a:solidFill>
                  <a:srgbClr val="262626"/>
                </a:solidFill>
                <a:latin typeface="Verdana"/>
                <a:cs typeface="Verdana"/>
              </a:rPr>
              <a:t> </a:t>
            </a:r>
            <a:r>
              <a:rPr sz="1600" dirty="0">
                <a:solidFill>
                  <a:srgbClr val="262626"/>
                </a:solidFill>
                <a:latin typeface="Verdana"/>
                <a:cs typeface="Verdana"/>
              </a:rPr>
              <a:t>learning</a:t>
            </a:r>
            <a:r>
              <a:rPr sz="1600" spc="-70" dirty="0">
                <a:solidFill>
                  <a:srgbClr val="262626"/>
                </a:solidFill>
                <a:latin typeface="Verdana"/>
                <a:cs typeface="Verdana"/>
              </a:rPr>
              <a:t> </a:t>
            </a:r>
            <a:r>
              <a:rPr sz="1600" dirty="0">
                <a:solidFill>
                  <a:srgbClr val="262626"/>
                </a:solidFill>
                <a:latin typeface="Verdana"/>
                <a:cs typeface="Verdana"/>
              </a:rPr>
              <a:t>allows</a:t>
            </a:r>
            <a:r>
              <a:rPr sz="1600" spc="-95" dirty="0">
                <a:solidFill>
                  <a:srgbClr val="262626"/>
                </a:solidFill>
                <a:latin typeface="Verdana"/>
                <a:cs typeface="Verdana"/>
              </a:rPr>
              <a:t> </a:t>
            </a:r>
            <a:r>
              <a:rPr sz="1600" dirty="0">
                <a:solidFill>
                  <a:srgbClr val="262626"/>
                </a:solidFill>
                <a:latin typeface="Verdana"/>
                <a:cs typeface="Verdana"/>
              </a:rPr>
              <a:t>us</a:t>
            </a:r>
            <a:r>
              <a:rPr sz="1600" spc="-90" dirty="0">
                <a:solidFill>
                  <a:srgbClr val="262626"/>
                </a:solidFill>
                <a:latin typeface="Verdana"/>
                <a:cs typeface="Verdana"/>
              </a:rPr>
              <a:t> </a:t>
            </a:r>
            <a:r>
              <a:rPr sz="1600" spc="-10" dirty="0">
                <a:solidFill>
                  <a:srgbClr val="262626"/>
                </a:solidFill>
                <a:latin typeface="Verdana"/>
                <a:cs typeface="Verdana"/>
              </a:rPr>
              <a:t>to</a:t>
            </a:r>
            <a:r>
              <a:rPr sz="1600" spc="-80" dirty="0">
                <a:solidFill>
                  <a:srgbClr val="262626"/>
                </a:solidFill>
                <a:latin typeface="Verdana"/>
                <a:cs typeface="Verdana"/>
              </a:rPr>
              <a:t> </a:t>
            </a:r>
            <a:r>
              <a:rPr sz="1600" spc="-20" dirty="0">
                <a:solidFill>
                  <a:srgbClr val="262626"/>
                </a:solidFill>
                <a:latin typeface="Verdana"/>
                <a:cs typeface="Verdana"/>
              </a:rPr>
              <a:t>identify </a:t>
            </a:r>
            <a:r>
              <a:rPr sz="1600" dirty="0">
                <a:solidFill>
                  <a:srgbClr val="262626"/>
                </a:solidFill>
                <a:latin typeface="Verdana"/>
                <a:cs typeface="Verdana"/>
              </a:rPr>
              <a:t>patterns</a:t>
            </a:r>
            <a:r>
              <a:rPr sz="1600" spc="-95" dirty="0">
                <a:solidFill>
                  <a:srgbClr val="262626"/>
                </a:solidFill>
                <a:latin typeface="Verdana"/>
                <a:cs typeface="Verdana"/>
              </a:rPr>
              <a:t> </a:t>
            </a:r>
            <a:r>
              <a:rPr sz="1600" spc="35" dirty="0">
                <a:solidFill>
                  <a:srgbClr val="262626"/>
                </a:solidFill>
                <a:latin typeface="Verdana"/>
                <a:cs typeface="Verdana"/>
              </a:rPr>
              <a:t>and </a:t>
            </a:r>
            <a:r>
              <a:rPr sz="1600" dirty="0">
                <a:solidFill>
                  <a:srgbClr val="262626"/>
                </a:solidFill>
                <a:latin typeface="Verdana"/>
                <a:cs typeface="Verdana"/>
              </a:rPr>
              <a:t>anomalies</a:t>
            </a:r>
            <a:r>
              <a:rPr sz="1600" spc="-65" dirty="0">
                <a:solidFill>
                  <a:srgbClr val="262626"/>
                </a:solidFill>
                <a:latin typeface="Verdana"/>
                <a:cs typeface="Verdana"/>
              </a:rPr>
              <a:t> </a:t>
            </a:r>
            <a:r>
              <a:rPr sz="1600" spc="-55" dirty="0">
                <a:solidFill>
                  <a:srgbClr val="262626"/>
                </a:solidFill>
                <a:latin typeface="Verdana"/>
                <a:cs typeface="Verdana"/>
              </a:rPr>
              <a:t>in</a:t>
            </a:r>
            <a:r>
              <a:rPr sz="1600" spc="20" dirty="0">
                <a:solidFill>
                  <a:srgbClr val="262626"/>
                </a:solidFill>
                <a:latin typeface="Verdana"/>
                <a:cs typeface="Verdana"/>
              </a:rPr>
              <a:t> </a:t>
            </a:r>
            <a:r>
              <a:rPr sz="1600" dirty="0">
                <a:solidFill>
                  <a:srgbClr val="262626"/>
                </a:solidFill>
                <a:latin typeface="Verdana"/>
                <a:cs typeface="Verdana"/>
              </a:rPr>
              <a:t>malware</a:t>
            </a:r>
            <a:r>
              <a:rPr sz="1600" spc="-20" dirty="0">
                <a:solidFill>
                  <a:srgbClr val="262626"/>
                </a:solidFill>
                <a:latin typeface="Verdana"/>
                <a:cs typeface="Verdana"/>
              </a:rPr>
              <a:t> </a:t>
            </a:r>
            <a:r>
              <a:rPr sz="1600" spc="-35" dirty="0">
                <a:solidFill>
                  <a:srgbClr val="262626"/>
                </a:solidFill>
                <a:latin typeface="Verdana"/>
                <a:cs typeface="Verdana"/>
              </a:rPr>
              <a:t>behavior,</a:t>
            </a:r>
            <a:r>
              <a:rPr sz="1600" spc="-5" dirty="0">
                <a:solidFill>
                  <a:srgbClr val="262626"/>
                </a:solidFill>
                <a:latin typeface="Verdana"/>
                <a:cs typeface="Verdana"/>
              </a:rPr>
              <a:t> </a:t>
            </a:r>
            <a:r>
              <a:rPr sz="1600" dirty="0">
                <a:solidFill>
                  <a:srgbClr val="262626"/>
                </a:solidFill>
                <a:latin typeface="Verdana"/>
                <a:cs typeface="Verdana"/>
              </a:rPr>
              <a:t>empowering</a:t>
            </a:r>
            <a:r>
              <a:rPr sz="1600" spc="-35" dirty="0">
                <a:solidFill>
                  <a:srgbClr val="262626"/>
                </a:solidFill>
                <a:latin typeface="Verdana"/>
                <a:cs typeface="Verdana"/>
              </a:rPr>
              <a:t> </a:t>
            </a:r>
            <a:r>
              <a:rPr sz="1600" dirty="0">
                <a:solidFill>
                  <a:srgbClr val="262626"/>
                </a:solidFill>
                <a:latin typeface="Verdana"/>
                <a:cs typeface="Verdana"/>
              </a:rPr>
              <a:t>us</a:t>
            </a:r>
            <a:r>
              <a:rPr sz="1600" spc="-65" dirty="0">
                <a:solidFill>
                  <a:srgbClr val="262626"/>
                </a:solidFill>
                <a:latin typeface="Verdana"/>
                <a:cs typeface="Verdana"/>
              </a:rPr>
              <a:t> </a:t>
            </a:r>
            <a:r>
              <a:rPr sz="1600" spc="-10" dirty="0">
                <a:solidFill>
                  <a:srgbClr val="262626"/>
                </a:solidFill>
                <a:latin typeface="Verdana"/>
                <a:cs typeface="Verdana"/>
              </a:rPr>
              <a:t>to</a:t>
            </a:r>
            <a:r>
              <a:rPr sz="1600" spc="-50" dirty="0">
                <a:solidFill>
                  <a:srgbClr val="262626"/>
                </a:solidFill>
                <a:latin typeface="Verdana"/>
                <a:cs typeface="Verdana"/>
              </a:rPr>
              <a:t> </a:t>
            </a:r>
            <a:r>
              <a:rPr sz="1600" dirty="0">
                <a:solidFill>
                  <a:srgbClr val="262626"/>
                </a:solidFill>
                <a:latin typeface="Verdana"/>
                <a:cs typeface="Verdana"/>
              </a:rPr>
              <a:t>develop</a:t>
            </a:r>
            <a:r>
              <a:rPr sz="1600" spc="-40" dirty="0">
                <a:solidFill>
                  <a:srgbClr val="262626"/>
                </a:solidFill>
                <a:latin typeface="Verdana"/>
                <a:cs typeface="Verdana"/>
              </a:rPr>
              <a:t> </a:t>
            </a:r>
            <a:r>
              <a:rPr sz="1600" dirty="0">
                <a:solidFill>
                  <a:srgbClr val="262626"/>
                </a:solidFill>
                <a:latin typeface="Verdana"/>
                <a:cs typeface="Verdana"/>
              </a:rPr>
              <a:t>more</a:t>
            </a:r>
            <a:r>
              <a:rPr sz="1600" spc="-20" dirty="0">
                <a:solidFill>
                  <a:srgbClr val="262626"/>
                </a:solidFill>
                <a:latin typeface="Verdana"/>
                <a:cs typeface="Verdana"/>
              </a:rPr>
              <a:t> </a:t>
            </a:r>
            <a:r>
              <a:rPr sz="1600" spc="-10" dirty="0">
                <a:solidFill>
                  <a:srgbClr val="262626"/>
                </a:solidFill>
                <a:latin typeface="Verdana"/>
                <a:cs typeface="Verdana"/>
              </a:rPr>
              <a:t>robust </a:t>
            </a:r>
            <a:r>
              <a:rPr sz="1600" dirty="0">
                <a:solidFill>
                  <a:srgbClr val="262626"/>
                </a:solidFill>
                <a:latin typeface="Verdana"/>
                <a:cs typeface="Verdana"/>
              </a:rPr>
              <a:t>systems</a:t>
            </a:r>
            <a:r>
              <a:rPr sz="1600" spc="-130" dirty="0">
                <a:solidFill>
                  <a:srgbClr val="262626"/>
                </a:solidFill>
                <a:latin typeface="Verdana"/>
                <a:cs typeface="Verdana"/>
              </a:rPr>
              <a:t> </a:t>
            </a:r>
            <a:r>
              <a:rPr sz="1600" spc="-20" dirty="0">
                <a:solidFill>
                  <a:srgbClr val="262626"/>
                </a:solidFill>
                <a:latin typeface="Verdana"/>
                <a:cs typeface="Verdana"/>
              </a:rPr>
              <a:t>for</a:t>
            </a:r>
            <a:r>
              <a:rPr sz="1600" spc="-95" dirty="0">
                <a:solidFill>
                  <a:srgbClr val="262626"/>
                </a:solidFill>
                <a:latin typeface="Verdana"/>
                <a:cs typeface="Verdana"/>
              </a:rPr>
              <a:t> </a:t>
            </a:r>
            <a:r>
              <a:rPr sz="1600" spc="-10" dirty="0">
                <a:solidFill>
                  <a:srgbClr val="262626"/>
                </a:solidFill>
                <a:latin typeface="Verdana"/>
                <a:cs typeface="Verdana"/>
              </a:rPr>
              <a:t>detection,</a:t>
            </a:r>
            <a:r>
              <a:rPr sz="1600" spc="-75" dirty="0">
                <a:solidFill>
                  <a:srgbClr val="262626"/>
                </a:solidFill>
                <a:latin typeface="Verdana"/>
                <a:cs typeface="Verdana"/>
              </a:rPr>
              <a:t> </a:t>
            </a:r>
            <a:r>
              <a:rPr sz="1600" spc="-35" dirty="0">
                <a:solidFill>
                  <a:srgbClr val="262626"/>
                </a:solidFill>
                <a:latin typeface="Verdana"/>
                <a:cs typeface="Verdana"/>
              </a:rPr>
              <a:t>prevention,</a:t>
            </a:r>
            <a:r>
              <a:rPr sz="1600" spc="-80" dirty="0">
                <a:solidFill>
                  <a:srgbClr val="262626"/>
                </a:solidFill>
                <a:latin typeface="Verdana"/>
                <a:cs typeface="Verdana"/>
              </a:rPr>
              <a:t> </a:t>
            </a:r>
            <a:r>
              <a:rPr sz="1600" spc="60" dirty="0">
                <a:solidFill>
                  <a:srgbClr val="262626"/>
                </a:solidFill>
                <a:latin typeface="Verdana"/>
                <a:cs typeface="Verdana"/>
              </a:rPr>
              <a:t>and</a:t>
            </a:r>
            <a:r>
              <a:rPr sz="1600" spc="-110" dirty="0">
                <a:solidFill>
                  <a:srgbClr val="262626"/>
                </a:solidFill>
                <a:latin typeface="Verdana"/>
                <a:cs typeface="Verdana"/>
              </a:rPr>
              <a:t> </a:t>
            </a:r>
            <a:r>
              <a:rPr sz="1600" spc="-30" dirty="0">
                <a:solidFill>
                  <a:srgbClr val="262626"/>
                </a:solidFill>
                <a:latin typeface="Verdana"/>
                <a:cs typeface="Verdana"/>
              </a:rPr>
              <a:t>mitigation.</a:t>
            </a:r>
            <a:r>
              <a:rPr sz="1600" spc="-95" dirty="0">
                <a:solidFill>
                  <a:srgbClr val="262626"/>
                </a:solidFill>
                <a:latin typeface="Verdana"/>
                <a:cs typeface="Verdana"/>
              </a:rPr>
              <a:t> </a:t>
            </a:r>
            <a:r>
              <a:rPr sz="1600" spc="-50" dirty="0">
                <a:solidFill>
                  <a:srgbClr val="262626"/>
                </a:solidFill>
                <a:latin typeface="Verdana"/>
                <a:cs typeface="Verdana"/>
              </a:rPr>
              <a:t>This</a:t>
            </a:r>
            <a:r>
              <a:rPr sz="1600" spc="-130" dirty="0">
                <a:solidFill>
                  <a:srgbClr val="262626"/>
                </a:solidFill>
                <a:latin typeface="Verdana"/>
                <a:cs typeface="Verdana"/>
              </a:rPr>
              <a:t> </a:t>
            </a:r>
            <a:r>
              <a:rPr sz="1600" spc="-10" dirty="0">
                <a:solidFill>
                  <a:srgbClr val="262626"/>
                </a:solidFill>
                <a:latin typeface="Verdana"/>
                <a:cs typeface="Verdana"/>
              </a:rPr>
              <a:t>deeper </a:t>
            </a:r>
            <a:r>
              <a:rPr sz="1600" dirty="0">
                <a:solidFill>
                  <a:srgbClr val="262626"/>
                </a:solidFill>
                <a:latin typeface="Verdana"/>
                <a:cs typeface="Verdana"/>
              </a:rPr>
              <a:t>understanding</a:t>
            </a:r>
            <a:r>
              <a:rPr sz="1600" spc="-55" dirty="0">
                <a:solidFill>
                  <a:srgbClr val="262626"/>
                </a:solidFill>
                <a:latin typeface="Verdana"/>
                <a:cs typeface="Verdana"/>
              </a:rPr>
              <a:t> </a:t>
            </a:r>
            <a:r>
              <a:rPr sz="1600" spc="-50" dirty="0">
                <a:solidFill>
                  <a:srgbClr val="262626"/>
                </a:solidFill>
                <a:latin typeface="Verdana"/>
                <a:cs typeface="Verdana"/>
              </a:rPr>
              <a:t>is</a:t>
            </a:r>
            <a:r>
              <a:rPr sz="1600" spc="-75" dirty="0">
                <a:solidFill>
                  <a:srgbClr val="262626"/>
                </a:solidFill>
                <a:latin typeface="Verdana"/>
                <a:cs typeface="Verdana"/>
              </a:rPr>
              <a:t> </a:t>
            </a:r>
            <a:r>
              <a:rPr sz="1600" spc="-45" dirty="0">
                <a:solidFill>
                  <a:srgbClr val="262626"/>
                </a:solidFill>
                <a:latin typeface="Verdana"/>
                <a:cs typeface="Verdana"/>
              </a:rPr>
              <a:t>vital</a:t>
            </a:r>
            <a:r>
              <a:rPr sz="1600" spc="-30" dirty="0">
                <a:solidFill>
                  <a:srgbClr val="262626"/>
                </a:solidFill>
                <a:latin typeface="Verdana"/>
                <a:cs typeface="Verdana"/>
              </a:rPr>
              <a:t> </a:t>
            </a:r>
            <a:r>
              <a:rPr sz="1600" spc="-55" dirty="0">
                <a:solidFill>
                  <a:srgbClr val="262626"/>
                </a:solidFill>
                <a:latin typeface="Verdana"/>
                <a:cs typeface="Verdana"/>
              </a:rPr>
              <a:t>in</a:t>
            </a:r>
            <a:r>
              <a:rPr sz="1600" spc="5" dirty="0">
                <a:solidFill>
                  <a:srgbClr val="262626"/>
                </a:solidFill>
                <a:latin typeface="Verdana"/>
                <a:cs typeface="Verdana"/>
              </a:rPr>
              <a:t> </a:t>
            </a:r>
            <a:r>
              <a:rPr sz="1600" dirty="0">
                <a:solidFill>
                  <a:srgbClr val="262626"/>
                </a:solidFill>
                <a:latin typeface="Verdana"/>
                <a:cs typeface="Verdana"/>
              </a:rPr>
              <a:t>combating</a:t>
            </a:r>
            <a:r>
              <a:rPr sz="1600" spc="-50" dirty="0">
                <a:solidFill>
                  <a:srgbClr val="262626"/>
                </a:solidFill>
                <a:latin typeface="Verdana"/>
                <a:cs typeface="Verdana"/>
              </a:rPr>
              <a:t> </a:t>
            </a:r>
            <a:r>
              <a:rPr sz="1600" dirty="0">
                <a:solidFill>
                  <a:srgbClr val="262626"/>
                </a:solidFill>
                <a:latin typeface="Verdana"/>
                <a:cs typeface="Verdana"/>
              </a:rPr>
              <a:t>the</a:t>
            </a:r>
            <a:r>
              <a:rPr sz="1600" spc="-30" dirty="0">
                <a:solidFill>
                  <a:srgbClr val="262626"/>
                </a:solidFill>
                <a:latin typeface="Verdana"/>
                <a:cs typeface="Verdana"/>
              </a:rPr>
              <a:t> </a:t>
            </a:r>
            <a:r>
              <a:rPr sz="1600" dirty="0">
                <a:solidFill>
                  <a:srgbClr val="262626"/>
                </a:solidFill>
                <a:latin typeface="Verdana"/>
                <a:cs typeface="Verdana"/>
              </a:rPr>
              <a:t>ever-</a:t>
            </a:r>
            <a:r>
              <a:rPr sz="1600" spc="-25" dirty="0">
                <a:solidFill>
                  <a:srgbClr val="262626"/>
                </a:solidFill>
                <a:latin typeface="Verdana"/>
                <a:cs typeface="Verdana"/>
              </a:rPr>
              <a:t>evolving</a:t>
            </a:r>
            <a:r>
              <a:rPr sz="1600" spc="-50" dirty="0">
                <a:solidFill>
                  <a:srgbClr val="262626"/>
                </a:solidFill>
                <a:latin typeface="Verdana"/>
                <a:cs typeface="Verdana"/>
              </a:rPr>
              <a:t> </a:t>
            </a:r>
            <a:r>
              <a:rPr sz="1600" spc="45" dirty="0">
                <a:solidFill>
                  <a:srgbClr val="262626"/>
                </a:solidFill>
                <a:latin typeface="Verdana"/>
                <a:cs typeface="Verdana"/>
              </a:rPr>
              <a:t>landscape</a:t>
            </a:r>
            <a:r>
              <a:rPr sz="1600" spc="-30" dirty="0">
                <a:solidFill>
                  <a:srgbClr val="262626"/>
                </a:solidFill>
                <a:latin typeface="Verdana"/>
                <a:cs typeface="Verdana"/>
              </a:rPr>
              <a:t> </a:t>
            </a:r>
            <a:r>
              <a:rPr sz="1600" spc="-25" dirty="0">
                <a:solidFill>
                  <a:srgbClr val="262626"/>
                </a:solidFill>
                <a:latin typeface="Verdana"/>
                <a:cs typeface="Verdana"/>
              </a:rPr>
              <a:t>of </a:t>
            </a:r>
            <a:r>
              <a:rPr sz="1600" spc="-10" dirty="0">
                <a:solidFill>
                  <a:srgbClr val="262626"/>
                </a:solidFill>
                <a:latin typeface="Verdana"/>
                <a:cs typeface="Verdana"/>
              </a:rPr>
              <a:t>Android</a:t>
            </a:r>
            <a:r>
              <a:rPr sz="1600" spc="-20" dirty="0">
                <a:solidFill>
                  <a:srgbClr val="262626"/>
                </a:solidFill>
                <a:latin typeface="Verdana"/>
                <a:cs typeface="Verdana"/>
              </a:rPr>
              <a:t> </a:t>
            </a:r>
            <a:r>
              <a:rPr sz="1600" dirty="0">
                <a:solidFill>
                  <a:srgbClr val="262626"/>
                </a:solidFill>
                <a:latin typeface="Verdana"/>
                <a:cs typeface="Verdana"/>
              </a:rPr>
              <a:t>malware</a:t>
            </a:r>
            <a:r>
              <a:rPr sz="1600" spc="5" dirty="0">
                <a:solidFill>
                  <a:srgbClr val="262626"/>
                </a:solidFill>
                <a:latin typeface="Verdana"/>
                <a:cs typeface="Verdana"/>
              </a:rPr>
              <a:t> </a:t>
            </a:r>
            <a:r>
              <a:rPr sz="1600" spc="-10" dirty="0">
                <a:solidFill>
                  <a:srgbClr val="262626"/>
                </a:solidFill>
                <a:latin typeface="Verdana"/>
                <a:cs typeface="Verdana"/>
              </a:rPr>
              <a:t>threats.</a:t>
            </a:r>
            <a:endParaRPr sz="1600" dirty="0">
              <a:latin typeface="Verdana"/>
              <a:cs typeface="Verdana"/>
            </a:endParaRPr>
          </a:p>
        </p:txBody>
      </p:sp>
      <p:sp>
        <p:nvSpPr>
          <p:cNvPr id="4" name="object 4"/>
          <p:cNvSpPr txBox="1">
            <a:spLocks noGrp="1"/>
          </p:cNvSpPr>
          <p:nvPr>
            <p:ph type="title"/>
          </p:nvPr>
        </p:nvSpPr>
        <p:spPr>
          <a:prstGeom prst="rect">
            <a:avLst/>
          </a:prstGeom>
        </p:spPr>
        <p:txBody>
          <a:bodyPr vert="horz" wrap="square" lIns="0" tIns="53975" rIns="0" bIns="0" rtlCol="0">
            <a:spAutoFit/>
          </a:bodyPr>
          <a:lstStyle/>
          <a:p>
            <a:pPr marL="12700" marR="5080">
              <a:lnSpc>
                <a:spcPts val="3810"/>
              </a:lnSpc>
              <a:spcBef>
                <a:spcPts val="425"/>
              </a:spcBef>
            </a:pPr>
            <a:r>
              <a:rPr spc="-40" dirty="0"/>
              <a:t>8.</a:t>
            </a:r>
            <a:r>
              <a:rPr spc="-315" dirty="0"/>
              <a:t> </a:t>
            </a:r>
            <a:r>
              <a:rPr spc="240" dirty="0"/>
              <a:t>Unraveling</a:t>
            </a:r>
            <a:r>
              <a:rPr spc="-245" dirty="0"/>
              <a:t> </a:t>
            </a:r>
            <a:r>
              <a:rPr spc="155" dirty="0"/>
              <a:t>the</a:t>
            </a:r>
            <a:r>
              <a:rPr spc="-260" dirty="0"/>
              <a:t> </a:t>
            </a:r>
            <a:r>
              <a:rPr spc="229" dirty="0"/>
              <a:t>Behavior</a:t>
            </a:r>
            <a:r>
              <a:rPr spc="-240" dirty="0"/>
              <a:t> </a:t>
            </a:r>
            <a:r>
              <a:rPr spc="105" dirty="0"/>
              <a:t>of </a:t>
            </a:r>
            <a:r>
              <a:rPr spc="235" dirty="0"/>
              <a:t>Android</a:t>
            </a:r>
            <a:r>
              <a:rPr spc="-260" dirty="0"/>
              <a:t> </a:t>
            </a:r>
            <a:r>
              <a:rPr spc="290" dirty="0"/>
              <a:t>Malware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4" cstate="print"/>
          <a:stretch>
            <a:fillRect/>
          </a:stretch>
        </p:blipFill>
        <p:spPr>
          <a:xfrm>
            <a:off x="1246336" y="2279398"/>
            <a:ext cx="2674821" cy="3542221"/>
          </a:xfrm>
          <a:prstGeom prst="rect">
            <a:avLst/>
          </a:prstGeom>
        </p:spPr>
      </p:pic>
      <p:sp>
        <p:nvSpPr>
          <p:cNvPr id="3" name="object 3"/>
          <p:cNvSpPr txBox="1">
            <a:spLocks noGrp="1"/>
          </p:cNvSpPr>
          <p:nvPr>
            <p:ph type="body" idx="1"/>
          </p:nvPr>
        </p:nvSpPr>
        <p:spPr>
          <a:xfrm>
            <a:off x="5901246" y="2954024"/>
            <a:ext cx="6436359" cy="299184"/>
          </a:xfrm>
          <a:prstGeom prst="rect">
            <a:avLst/>
          </a:prstGeom>
        </p:spPr>
        <p:txBody>
          <a:bodyPr vert="horz" wrap="square" lIns="0" tIns="12700" rIns="0" bIns="0" rtlCol="0">
            <a:spAutoFit/>
          </a:bodyPr>
          <a:lstStyle/>
          <a:p>
            <a:pPr marL="12700" marR="62230">
              <a:lnSpc>
                <a:spcPct val="131800"/>
              </a:lnSpc>
              <a:spcBef>
                <a:spcPts val="100"/>
              </a:spcBef>
            </a:pPr>
            <a:endParaRPr sz="1600" spc="-10" dirty="0"/>
          </a:p>
        </p:txBody>
      </p:sp>
      <p:sp>
        <p:nvSpPr>
          <p:cNvPr id="4" name="object 4"/>
          <p:cNvSpPr txBox="1">
            <a:spLocks noGrp="1"/>
          </p:cNvSpPr>
          <p:nvPr>
            <p:ph type="title"/>
          </p:nvPr>
        </p:nvSpPr>
        <p:spPr>
          <a:xfrm>
            <a:off x="5901250" y="1120216"/>
            <a:ext cx="5867400" cy="1508760"/>
          </a:xfrm>
          <a:prstGeom prst="rect">
            <a:avLst/>
          </a:prstGeom>
        </p:spPr>
        <p:txBody>
          <a:bodyPr vert="horz" wrap="square" lIns="0" tIns="53975" rIns="0" bIns="0" rtlCol="0">
            <a:spAutoFit/>
          </a:bodyPr>
          <a:lstStyle/>
          <a:p>
            <a:pPr marL="12700" marR="5080">
              <a:lnSpc>
                <a:spcPts val="3810"/>
              </a:lnSpc>
              <a:spcBef>
                <a:spcPts val="425"/>
              </a:spcBef>
            </a:pPr>
            <a:r>
              <a:rPr spc="365" dirty="0">
                <a:latin typeface="Liberation Sans Narrow"/>
                <a:cs typeface="Liberation Sans Narrow"/>
              </a:rPr>
              <a:t>9.</a:t>
            </a:r>
            <a:r>
              <a:rPr spc="-75" dirty="0">
                <a:latin typeface="Liberation Sans Narrow"/>
                <a:cs typeface="Liberation Sans Narrow"/>
              </a:rPr>
              <a:t> </a:t>
            </a:r>
            <a:r>
              <a:rPr spc="455" dirty="0">
                <a:latin typeface="Liberation Sans Narrow"/>
                <a:cs typeface="Liberation Sans Narrow"/>
              </a:rPr>
              <a:t>Identifying</a:t>
            </a:r>
            <a:r>
              <a:rPr dirty="0">
                <a:latin typeface="Liberation Sans Narrow"/>
                <a:cs typeface="Liberation Sans Narrow"/>
              </a:rPr>
              <a:t> </a:t>
            </a:r>
            <a:r>
              <a:rPr spc="475" dirty="0">
                <a:latin typeface="Liberation Sans Narrow"/>
                <a:cs typeface="Liberation Sans Narrow"/>
              </a:rPr>
              <a:t>Patterns</a:t>
            </a:r>
            <a:r>
              <a:rPr spc="10" dirty="0">
                <a:latin typeface="Liberation Sans Narrow"/>
                <a:cs typeface="Liberation Sans Narrow"/>
              </a:rPr>
              <a:t> </a:t>
            </a:r>
            <a:r>
              <a:rPr spc="635" dirty="0">
                <a:latin typeface="Liberation Sans Narrow"/>
                <a:cs typeface="Liberation Sans Narrow"/>
              </a:rPr>
              <a:t>and </a:t>
            </a:r>
            <a:r>
              <a:rPr spc="470" dirty="0">
                <a:latin typeface="Liberation Sans Narrow"/>
                <a:cs typeface="Liberation Sans Narrow"/>
              </a:rPr>
              <a:t>Indicators</a:t>
            </a:r>
            <a:r>
              <a:rPr spc="-5" dirty="0">
                <a:latin typeface="Liberation Sans Narrow"/>
                <a:cs typeface="Liberation Sans Narrow"/>
              </a:rPr>
              <a:t> </a:t>
            </a:r>
            <a:r>
              <a:rPr spc="405" dirty="0">
                <a:latin typeface="Liberation Sans Narrow"/>
                <a:cs typeface="Liberation Sans Narrow"/>
              </a:rPr>
              <a:t>of</a:t>
            </a:r>
            <a:r>
              <a:rPr spc="-65" dirty="0">
                <a:latin typeface="Liberation Sans Narrow"/>
                <a:cs typeface="Liberation Sans Narrow"/>
              </a:rPr>
              <a:t> </a:t>
            </a:r>
            <a:r>
              <a:rPr spc="465" dirty="0">
                <a:latin typeface="Liberation Sans Narrow"/>
                <a:cs typeface="Liberation Sans Narrow"/>
              </a:rPr>
              <a:t>Malicious </a:t>
            </a:r>
            <a:r>
              <a:rPr spc="434" dirty="0">
                <a:latin typeface="Liberation Sans Narrow"/>
                <a:cs typeface="Liberation Sans Narrow"/>
              </a:rPr>
              <a:t>Activity</a:t>
            </a:r>
          </a:p>
        </p:txBody>
      </p:sp>
      <p:pic>
        <p:nvPicPr>
          <p:cNvPr id="5" name="Francisca">
            <a:hlinkClick r:id="" action="ppaction://media"/>
            <a:extLst>
              <a:ext uri="{FF2B5EF4-FFF2-40B4-BE49-F238E27FC236}">
                <a16:creationId xmlns:a16="http://schemas.microsoft.com/office/drawing/2014/main" id="{1C445B8A-2D76-49F2-861C-886F7E97A50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63" y="0"/>
            <a:ext cx="13704887" cy="77089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9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118</TotalTime>
  <Words>497</Words>
  <Application>Microsoft Office PowerPoint</Application>
  <PresentationFormat>Custom</PresentationFormat>
  <Paragraphs>21</Paragraphs>
  <Slides>10</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Liberation Sans Narrow</vt:lpstr>
      <vt:lpstr>Poppins</vt:lpstr>
      <vt:lpstr>Poppins Light</vt:lpstr>
      <vt:lpstr>Poppins-Regular</vt:lpstr>
      <vt:lpstr>Trebuchet MS</vt:lpstr>
      <vt:lpstr>Verdana</vt:lpstr>
      <vt:lpstr>Office Theme</vt:lpstr>
      <vt:lpstr>Android malware analysis using machine learning</vt:lpstr>
      <vt:lpstr>1.   Introduction</vt:lpstr>
      <vt:lpstr>2. Problem statetement</vt:lpstr>
      <vt:lpstr>3. An innovative predictive model for Android malware analysis, incorporating permission metrics as a primary feature.</vt:lpstr>
      <vt:lpstr>4. Methodology</vt:lpstr>
      <vt:lpstr>6. Building and Training Machine Learning Models</vt:lpstr>
      <vt:lpstr>7. Evaluating Model Performance and Accuracy</vt:lpstr>
      <vt:lpstr>8. Unraveling the Behavior of Android Malware</vt:lpstr>
      <vt:lpstr>9. Identifying Patterns and Indicators of Malicious Activity</vt:lpstr>
      <vt:lpstr>10.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malware analysis using machine learning</dc:title>
  <dc:creator>Josh</dc:creator>
  <cp:lastModifiedBy>josh kyangwi</cp:lastModifiedBy>
  <cp:revision>9</cp:revision>
  <dcterms:created xsi:type="dcterms:W3CDTF">2024-02-08T23:08:13Z</dcterms:created>
  <dcterms:modified xsi:type="dcterms:W3CDTF">2024-02-09T05:31:06Z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stSaved">
    <vt:filetime>2024-02-08T00:00:00Z</vt:filetime>
  </property>
  <property fmtid="{D5CDD505-2E9C-101B-9397-08002B2CF9AE}" pid="3" name="Producer">
    <vt:lpwstr>3-Heights(TM) PDF Security Shell 4.8.25.2 (http://www.pdf-tools.com)</vt:lpwstr>
  </property>
</Properties>
</file>